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23" d="100"/>
          <a:sy n="23" d="100"/>
        </p:scale>
        <p:origin x="894" y="540"/>
      </p:cViewPr>
      <p:guideLst/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24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45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84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7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52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83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8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67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0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2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7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8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335 - Hody izahay Zanahary!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(Maintimolaly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75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Hody izahay, Zanahary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Tahio tsara izahay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Ampifalionao ny fonay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Amin’ny fitianao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4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Ampifalio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etý an-tany.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31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Mankasitraka Anao izahay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teny 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nampianaranao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Saina hahasoa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82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Tomoera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Aminay isan-andro.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87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Raha ho faty izahay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handao ity tany,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ampifalio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Ento ho an-danitra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82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Dia faly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44468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31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335 - Hody izahay Zanahary! (Maintimolaly)</vt:lpstr>
      <vt:lpstr>1 Hody izahay, Zanahary ! Tahio tsara izahay ; Ampifalionao ny fonay Amin’ny fitianao :</vt:lpstr>
      <vt:lpstr>:,: Ampifalio :,: Izahay etý an-tany.</vt:lpstr>
      <vt:lpstr>2 Mankasitraka Anao izahay Noho ny teny soa Izay nampianaranao Saina hahasoa anay.</vt:lpstr>
      <vt:lpstr>:,: Tomoera :,: Aminay isan-andro.</vt:lpstr>
      <vt:lpstr>3 Raha ho faty izahay Ka handao ity tany, Dia ampifalio izahay, Ento ho an-danitra ;</vt:lpstr>
      <vt:lpstr>:,: Dia faly :,: Izahay mandrakizay.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2016-02-12T07:24:06Z</dcterms:modified>
</cp:coreProperties>
</file>