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8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9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5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8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5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6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6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4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6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5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7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336 - </a:t>
            </a:r>
            <a:r>
              <a:rPr lang="en-GB" dirty="0" err="1" smtClean="0">
                <a:solidFill>
                  <a:schemeClr val="tx1"/>
                </a:solidFill>
              </a:rPr>
              <a:t>Ampodio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>, Jehovah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0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Ampodio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>, Jehovah,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Amin’ny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aiza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aiza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haleha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Aoka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hovimbininao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O, ambino :,: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Izahay mpanomponao.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Fa ny teny renay 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Aoka ho tadidy 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mba hiasanay saina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Hahazoanay ny 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:,: Isan-</a:t>
            </a:r>
            <a:r>
              <a:rPr lang="en-GB" dirty="0" err="1" smtClean="0">
                <a:solidFill>
                  <a:schemeClr val="tx1"/>
                </a:solidFill>
              </a:rPr>
              <a:t>andro</a:t>
            </a:r>
            <a:r>
              <a:rPr lang="en-GB" dirty="0" smtClean="0">
                <a:solidFill>
                  <a:schemeClr val="tx1"/>
                </a:solidFill>
              </a:rPr>
              <a:t> :,: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hiainanay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atý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730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26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336 - Ampodio izahay, Jehovah</vt:lpstr>
      <vt:lpstr>1 Ampodio izahay, Jehovah, Amin’ny fitianao ; Na aiza na aiza no haleha Aoka hovimbininao :</vt:lpstr>
      <vt:lpstr>:,: O, ambino :,: Izahay mpanomponao.</vt:lpstr>
      <vt:lpstr>2 Fa ny teny renay any Aoka ho tadidy koa, Ka mba hiasanay saina Hahazoanay ny soa</vt:lpstr>
      <vt:lpstr>:,: Isan-andro :,: Izay hiainanay atý.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2023-08-09T15:17:53Z</dcterms:modified>
</cp:coreProperties>
</file>