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5" r:id="rId5"/>
    <p:sldId id="267" r:id="rId6"/>
    <p:sldId id="263" r:id="rId7"/>
    <p:sldId id="268" r:id="rId8"/>
    <p:sldId id="264" r:id="rId9"/>
    <p:sldId id="269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>
        <p:scale>
          <a:sx n="26" d="100"/>
          <a:sy n="26" d="100"/>
        </p:scale>
        <p:origin x="804" y="4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5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86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446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8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99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9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73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63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173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49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58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95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03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337 - Ry Jehovah, Tompo ô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83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Jehovah,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masina sy to,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11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Azonay ny teninao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Mampandre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antranao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89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Aoka mba harahinay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ho masina aminay,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97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Mba hanao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sitrakao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mpanomponao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73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Hody izahay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Amin’ny Anaranao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31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Mitoera aminay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an-tokantranonay,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11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velona aminao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navotanao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8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Be ny fahavalonay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arovy izahay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00643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35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337 - Ry Jehovah, Tompo ô!</vt:lpstr>
      <vt:lpstr>1 Ry Jehovah,  Tompo ô ! Tompo masina sy to,</vt:lpstr>
      <vt:lpstr>Azonay ny teninao Mampandre  ny antranao ;</vt:lpstr>
      <vt:lpstr>Aoka mba harahinay Ka ho masina aminay,</vt:lpstr>
      <vt:lpstr>:,: Mba hanao  ny sitrakao Izahay mpanomponao :,:</vt:lpstr>
      <vt:lpstr>2 Hody izahay izao Amin’ny Anaranao ;</vt:lpstr>
      <vt:lpstr>Mitoera aminay Ao an-tokantranonay,</vt:lpstr>
      <vt:lpstr>Mba ho velona aminao Izahay navotanao ;</vt:lpstr>
      <vt:lpstr>:,: Be ny fahavalonay Ka arovy izahay 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2016-02-12T10:31:59Z</dcterms:modified>
</cp:coreProperties>
</file>