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62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3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0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8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0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5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9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340 - Tompo ô, mba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hasoavy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0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hasoavy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arovy izahay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aposahy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Aminay ny tavanao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4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mitodiha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hiadana izahay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sy Zanaka,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Mitahia anay,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1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0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Amen !</a:t>
            </a:r>
            <a:endParaRPr lang="fr-FR" sz="20000"/>
          </a:p>
        </p:txBody>
      </p:sp>
    </p:spTree>
    <p:extLst>
      <p:ext uri="{BB962C8B-B14F-4D97-AF65-F5344CB8AC3E}">
        <p14:creationId xmlns:p14="http://schemas.microsoft.com/office/powerpoint/2010/main" val="370936070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14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Inserat LT Std</vt:lpstr>
      <vt:lpstr>1_Thème Office</vt:lpstr>
      <vt:lpstr>340 - Tompo ô, mba hasoavy</vt:lpstr>
      <vt:lpstr>Tompo ô !  mba hasoavy Sy arovy izahay ; Tompo ô !  mba aposahy Aminay ny tavanao ;</vt:lpstr>
      <vt:lpstr>Tompo,  mitodiha anay, Dia hiadana izahay ; Ray sy Zanaka, Fanahy, Mitahia anay, </vt:lpstr>
      <vt:lpstr>Amen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2016-02-12T10:28:07Z</dcterms:modified>
</cp:coreProperties>
</file>