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4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804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4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0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1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3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5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8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0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8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341 -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ô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ampitandremo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34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Tompo ô ! ampitandremo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lazainao izahay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Hazavao ka mba omeo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Hery ny fanahinay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86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85559" y="2766219"/>
            <a:ext cx="9715119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fo ampionony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hitebiteby intsony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diovy, hamasino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Izahay, ry Tompo ô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94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40423" y="2766219"/>
            <a:ext cx="9824847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Ka rehefa hodimandry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Izahay, ry Tomponay,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taitra,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hiandry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handraisanao 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22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Tompon’aina,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antenaina,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hanazava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hodianay arý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72473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23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341 - Tompo ô! ampitandremo</vt:lpstr>
      <vt:lpstr>1 Tompo ô ! ampitandremo Izay lazainao izahay ; Hazavao ka mba omeo Hery ny fanahinay ;</vt:lpstr>
      <vt:lpstr>Ka ny fo ampionony Tsy hitebiteby intsony :,: Mba diovy, hamasino Izahay, ry Tompo ô ! :,:</vt:lpstr>
      <vt:lpstr>2 Ka rehefa hodimandry Izahay, ry Tomponay, Tsy ho taitra,  fa hiandry Ny handraisanao anay</vt:lpstr>
      <vt:lpstr>Ry Jesosy Tompon’aina, Hianao no antenaina, :,: Hianao  no hanazava Ny hodianay arý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2016-02-12T10:30:50Z</dcterms:modified>
</cp:coreProperties>
</file>