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4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9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3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6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8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342 - Ny fahasoavan'i Jesosy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8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fahasoavan’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Jesosy Kristy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fitiavan’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firaisana amin’ny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 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50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amintsika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rehetra anie,</a:t>
            </a:r>
            <a:endParaRPr lang="fr-FR" sz="20000"/>
          </a:p>
        </p:txBody>
      </p:sp>
    </p:spTree>
    <p:extLst>
      <p:ext uri="{BB962C8B-B14F-4D97-AF65-F5344CB8AC3E}">
        <p14:creationId xmlns:p14="http://schemas.microsoft.com/office/powerpoint/2010/main" val="5177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832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342 - Ny fahasoavan'i Jesosy Kristy</vt:lpstr>
      <vt:lpstr>Ny fahasoavan’ i Jesosy Kristy Sy ny fitiavan’ Andriamanitra</vt:lpstr>
      <vt:lpstr>Ary ny firaisana amin’ny Fanahy Masina</vt:lpstr>
      <vt:lpstr>Ho amintsika  rehetra anie,</vt:lpstr>
      <vt:lpstr>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2016-02-12T10:29:53Z</dcterms:modified>
</cp:coreProperties>
</file>