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3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3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8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8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343 - Ry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Vatolampiko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Esory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hevi-dratsiko.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ahy hery,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1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tsy ho 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kelinao,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hifalianao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ô ! henoy re, henoy.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1303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Inserat LT Std</vt:lpstr>
      <vt:lpstr>1_Thème Office</vt:lpstr>
      <vt:lpstr>343 - Ry Jeso  Tompo soa</vt:lpstr>
      <vt:lpstr>Ry Jeso Tompo soa, Ry Vatolampiko ! Esory avokoa Ny hevi-dratsiko. Omeo ahy hery,</vt:lpstr>
      <vt:lpstr>Arovy tsy ho very Ny ondry kelinao, Mba hifalianao ; Jesosy ô ! henoy re, henoy.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2016-02-12T10:28:49Z</dcterms:modified>
</cp:coreProperties>
</file>