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7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193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1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5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9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1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57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5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8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0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344 - Fiadanana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35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Fiadanana be,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Hasambarana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miandry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antsika 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an-danitra 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94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handeha handao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tontolo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hitady tokoa ilay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tany vaovao.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18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Miaingà hody ao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Miaingà hatrizao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modia hianao (izao)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amin’i Jesosy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784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13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Inserat LT Std</vt:lpstr>
      <vt:lpstr>1_Thème Office</vt:lpstr>
      <vt:lpstr>344 - Fiadanana  be</vt:lpstr>
      <vt:lpstr>Fiadanana be, Hasambarana re, No miandry  antsika ao an-danitra e !</vt:lpstr>
      <vt:lpstr>Ka handeha handao Izao tontolo izao, Ka hitady tokoa ilay tany vaovao.</vt:lpstr>
      <vt:lpstr>Miaingà hody ao ! Miaingà hatrizao ! Mba modia hianao (izao) Ao amin’i Jesosy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2016-02-12T10:28:32Z</dcterms:modified>
</cp:coreProperties>
</file>