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8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9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1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7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345 - Mba tarihonao,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tarihonao,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fanahy sy ny foko,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0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Aminao !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ry Loharanon’aiko,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ihany no ilaiko,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Dia ny hahita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Anao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6763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12</Words>
  <Application>Microsoft Office PowerPoint</Application>
  <PresentationFormat>Affichage à l'écran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Inserat LT Std</vt:lpstr>
      <vt:lpstr>1_Thème Office</vt:lpstr>
      <vt:lpstr>345 - Mba tarihonao, ry Raiko</vt:lpstr>
      <vt:lpstr>Mba tarihonao,  ry Raiko, Ny fanahy sy ny foko,</vt:lpstr>
      <vt:lpstr>:,: Mba  ho any Aminao ! :,: O, ry Loharanon’aiko, Izao ihany no ilaiko, :,: Dia ny hahita  Anao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2016-02-12T10:08:02Z</dcterms:modified>
</cp:coreProperties>
</file>