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0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5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0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2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3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6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5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349 - Dera re,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laza anie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Dera re, laza anie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an’Andriamanitra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3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Aoka ny tany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hiadana anie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48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Ary ny olony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hankasitrahany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046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22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Inserat LT Std</vt:lpstr>
      <vt:lpstr>1_Thème Office</vt:lpstr>
      <vt:lpstr>349 - Dera re,  laza anie</vt:lpstr>
      <vt:lpstr>1 Dera re, laza anie ! Ho  an’Andriamanitra !</vt:lpstr>
      <vt:lpstr>2 Aoka ny tany re, Mba hiadana anie !</vt:lpstr>
      <vt:lpstr>3 Ary ny olony Aoka  hankasitrahany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2016-02-12T10:33:04Z</dcterms:modified>
</cp:coreProperties>
</file>