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3" r:id="rId7"/>
    <p:sldId id="270" r:id="rId8"/>
    <p:sldId id="266" r:id="rId9"/>
    <p:sldId id="271" r:id="rId10"/>
    <p:sldId id="264" r:id="rId11"/>
    <p:sldId id="272" r:id="rId12"/>
    <p:sldId id="265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9" autoAdjust="0"/>
    <p:restoredTop sz="86391" autoAdjust="0"/>
  </p:normalViewPr>
  <p:slideViewPr>
    <p:cSldViewPr snapToGrid="0">
      <p:cViewPr varScale="1">
        <p:scale>
          <a:sx n="84" d="100"/>
          <a:sy n="84" d="100"/>
        </p:scale>
        <p:origin x="6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2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8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6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2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9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3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12/06/2016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350 - Hianao ry Ray no mibaiko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Kanefa tsy ny eto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anirahanao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56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na ny any lavitra 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samy mbola adidinay.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64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Hiezaka, hikely 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Hamafy koa ny teninao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6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hany tena mofon’aina,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an’izao 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6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Hianao, ry Ray,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mibaiko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Hanaovanay ny asanao,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2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handà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zava-tsy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haiko,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sarotra aza ny atao.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fitoriana lalaina,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Natomboky ny mpianatrao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3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azo atao very maina,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he, tohizanay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05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Fa mbola adidin’ny mazava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Mitondra ny fanala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6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Hiainga, handeha hampisava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aizina ao an-ala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1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rahalahy sy rahavavy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be tsy mahalala 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72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indro, Tompo, aho avy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Hitory ny Anaranao.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134821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69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350 - Hianao ry Ray no mibaiko</vt:lpstr>
      <vt:lpstr>1 Hianao, ry Ray,  no mibaiko Hanaovanay ny asanao,</vt:lpstr>
      <vt:lpstr>Ka ny handà  dia zava-tsy haiko, Na sarotra aza ny atao.</vt:lpstr>
      <vt:lpstr>Ny fitoriana lalaina, Natomboky ny mpianatrao</vt:lpstr>
      <vt:lpstr>Dia tsy azo atao very maina, Fa he, tohizanay izao.</vt:lpstr>
      <vt:lpstr>2 Fa mbola adidin’ny mazava Mitondra ny fanala izao,</vt:lpstr>
      <vt:lpstr>Hiainga, handeha hampisava Ny aizina ao an-ala ao.</vt:lpstr>
      <vt:lpstr>Ireo rahalahy sy rahavavy Dia be tsy mahalala Anao</vt:lpstr>
      <vt:lpstr>Koa indro, Tompo, aho avy Hitory ny Anaranao.</vt:lpstr>
      <vt:lpstr>3 Kanefa tsy ny eto ihany No anirahanao anay,</vt:lpstr>
      <vt:lpstr>Fa na ny any lavitra any Dia samy mbola adidinay.</vt:lpstr>
      <vt:lpstr>Hiezaka, hikely aina, Hamafy koa ny teninao</vt:lpstr>
      <vt:lpstr>Izay hany tena mofon’aina, Ho an’izao tontolo izao.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15</cp:revision>
  <dcterms:created xsi:type="dcterms:W3CDTF">2015-02-15T12:43:03Z</dcterms:created>
  <dcterms:modified xsi:type="dcterms:W3CDTF">2016-06-12T05:59:39Z</dcterms:modified>
</cp:coreProperties>
</file>