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5" r:id="rId5"/>
    <p:sldId id="268" r:id="rId6"/>
    <p:sldId id="269" r:id="rId7"/>
    <p:sldId id="263" r:id="rId8"/>
    <p:sldId id="270" r:id="rId9"/>
    <p:sldId id="271" r:id="rId10"/>
    <p:sldId id="272" r:id="rId11"/>
    <p:sldId id="264" r:id="rId12"/>
    <p:sldId id="273" r:id="rId13"/>
    <p:sldId id="274" r:id="rId14"/>
    <p:sldId id="27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66"/>
      </p:cViewPr>
      <p:guideLst/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2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4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1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28700">
                <a:solidFill>
                  <a:schemeClr val="tx1"/>
                </a:solidFill>
                <a:latin typeface="Java Jive Condensed" panose="02000000000000000000" pitchFamily="2" charset="0"/>
              </a:rPr>
              <a:t>351</a:t>
            </a:r>
            <a:r>
              <a:rPr lang="en-GB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smtClean="0">
                <a:solidFill>
                  <a:schemeClr val="tx1"/>
                </a:solidFill>
                <a:latin typeface="Java Jive Condensed" panose="02000000000000000000" pitchFamily="2" charset="0"/>
              </a:rPr>
              <a:t/>
            </a:r>
            <a:br>
              <a:rPr lang="en-GB" smtClean="0">
                <a:solidFill>
                  <a:schemeClr val="tx1"/>
                </a:solidFill>
                <a:latin typeface="Java Jive Condensed" panose="02000000000000000000" pitchFamily="2" charset="0"/>
              </a:rPr>
            </a:br>
            <a:r>
              <a:rPr lang="en-GB" smtClean="0">
                <a:solidFill>
                  <a:schemeClr val="tx1"/>
                </a:solidFill>
                <a:latin typeface="Java Jive Condensed" panose="02000000000000000000" pitchFamily="2" charset="0"/>
              </a:rPr>
              <a:t>Tsy</a:t>
            </a:r>
            <a:r>
              <a:rPr lang="en-GB" dirty="0" smtClean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hangina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re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ny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hoby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noho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hianao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Java Jive Condensed" panose="02000000000000000000" pitchFamily="2" charset="0"/>
              </a:rPr>
              <a:t>ry</a:t>
            </a:r>
            <a:r>
              <a:rPr lang="en-GB" dirty="0">
                <a:solidFill>
                  <a:schemeClr val="tx1"/>
                </a:solidFill>
                <a:latin typeface="Java Jive Condensed" panose="02000000000000000000" pitchFamily="2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Java Jive Condensed" panose="02000000000000000000" pitchFamily="2" charset="0"/>
              </a:rPr>
              <a:t>Ziona</a:t>
            </a:r>
            <a:endParaRPr lang="fr-FR" dirty="0">
              <a:solidFill>
                <a:schemeClr val="tx1"/>
              </a:solidFill>
              <a:latin typeface="Java Jive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famonjeny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lova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atolony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Satria hianao dia tsy foiny.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O ! Ry mpiambina tinendry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ambony manda,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avelanao hangina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feonao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hijoro izao ny mino,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tsy hisy banga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an-tobin’i Jeso Tomponao.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3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Mivoaha,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asandrato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faneva soanareo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Tsenao re ny Mpanjaka,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avy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6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famonjeny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lova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atolony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foiny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hangina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hoby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noho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Ziona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miposaka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fahazavana soa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fanilom-pamonjena,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 fa torina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Hanazava ny olona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8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Mivoaha,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asandrato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ny faneva soanareo ;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Tsenao re ny Mpanjaka,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fa avy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famonjeny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lova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atolony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Satria hianao dia tsy foiny.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Voninahi-panjakana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isaloranao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anaram-baovao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iantsoana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Fampakaram-bady, fety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anaingàna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an’i Kristy,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Tomponao.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1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Mivoaha,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asandrato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ny faneva soanareo ;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Tsenao re ny Mpanjaka,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fa avy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0430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42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Inserat LT Std</vt:lpstr>
      <vt:lpstr>Java Jive Condensed</vt:lpstr>
      <vt:lpstr>1_Thème Office</vt:lpstr>
      <vt:lpstr>351  Tsy hangina re ny hoby noho hianao ry Ziona</vt:lpstr>
      <vt:lpstr>1 Tsy hangina  re ny hoby, noho hianao  ry Ziona ;</vt:lpstr>
      <vt:lpstr>Fa miposaka aminao ny fahazavana soa ;</vt:lpstr>
      <vt:lpstr>Ny fanilom-pamonjena, indro fa torina Hanazava ny olona tokoa.</vt:lpstr>
      <vt:lpstr>Mivoaha,  asandrato  ny faneva soanareo ; Tsenao re ny Mpanjaka, fa avy aminao</vt:lpstr>
      <vt:lpstr>Ny famonjeny  sy ny lova izay atolony anao Satria hianao dia tsy foiny.</vt:lpstr>
      <vt:lpstr>2 Voninahi-panjakana isaloranao Sy anaram-baovao  no iantsoana anao</vt:lpstr>
      <vt:lpstr>Fampakaram-bady, fety anaingàna anao Mba ho an’i Kristy, Ilay Tomponao.</vt:lpstr>
      <vt:lpstr>Mivoaha,  asandrato  ny faneva soanareo ; Tsenao re ny Mpanjaka, fa avy aminao</vt:lpstr>
      <vt:lpstr>Ny famonjeny  sy ny lova izay atolony anao Satria hianao dia tsy foiny.</vt:lpstr>
      <vt:lpstr>3 O ! Ry mpiambina tinendry eo ambony manda, Aza avelanao hangina re ny feonao</vt:lpstr>
      <vt:lpstr>Ka hijoro izao ny mino, fa tsy hisy banga Eo an-tobin’i Jeso Tomponao.</vt:lpstr>
      <vt:lpstr>Mivoaha,  asandrato  ny faneva soanareo ; Tsenao re ny Mpanjaka, fa avy aminao</vt:lpstr>
      <vt:lpstr>Ny famonjeny sy ny lova izay atolony anao Satria hianao dia tsy foiny.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2023-05-18T05:29:30Z</dcterms:modified>
</cp:coreProperties>
</file>