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>
        <p:scale>
          <a:sx n="30" d="100"/>
          <a:sy n="30" d="100"/>
        </p:scale>
        <p:origin x="684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13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61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72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3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54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57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54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010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18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19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013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86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18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352 - Fantatrao va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Mpamonjy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53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Fantatrao va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Mpamonjy,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Tompon-danitra 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Jeso, Kristy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Mpanjaka,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Zanak’Andriamanitra.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56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nandao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lapan-dRainy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Feno voninahitra,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tonga mba hanompo,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Noho ny fitiavana.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55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Eny, zava-mahagaga,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Fietrena lalina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Saro-bidy ka tsy foiny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Isika olombelona.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36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Mpisorona Ambony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 no asa sorona,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manolotra ny ainy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fanavotana.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3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Ao ny lanitra mivoha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Miantso anao hiakatra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Aoka tsy hiroa saina,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Manapaha hevitra.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77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439431" y="2766219"/>
            <a:ext cx="10022862" cy="1325563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Hemitsotra moramora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handray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tanany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Mitodiha izao no ora,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Maneke ho zanany.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76493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24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352 - Fantatrao va  ny Mpamonjy</vt:lpstr>
      <vt:lpstr>1 Fantatrao va  ny Mpamonjy, Ilay Tompon-danitra ? Jeso, Kristy  sy Mpanjaka, Zanak’Andriamanitra.</vt:lpstr>
      <vt:lpstr>Ilay nandao  ny lapan-dRainy Feno voninahitra, Tompo tonga mba hanompo, Noho ny fitiavana.</vt:lpstr>
      <vt:lpstr>2 Eny, zava-mahagaga, Fietrena lalina : Saro-bidy ka tsy foiny Isika olombelona.</vt:lpstr>
      <vt:lpstr>Ilay Mpisorona Ambony Izao no asa sorona, Ka manolotra ny ainy Mba ho fanavotana.</vt:lpstr>
      <vt:lpstr>3 Ao ny lanitra mivoha Miantso anao hiakatra ; Aoka tsy hiroa saina, Manapaha hevitra.</vt:lpstr>
      <vt:lpstr>Hemitsotra moramora Mba handray  ny tanany Mitodiha izao no ora, Maneke ho zanany.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2016-02-12T10:03:36Z</dcterms:modified>
</cp:coreProperties>
</file>