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1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3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5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9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2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5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3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1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7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353 - Mba sainonao ange sao tsy mba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fantatrao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82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Ry Tompo be fitia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Endrey, ity vitanao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izay mpania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mahavaly izao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04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Ny aiko no mba raisonao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 ny sitrakao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70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sainonao ange,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tsy mba fantatrao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zava-dehibe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Nataoko ho 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44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Hevero, ka lazao, 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mba vitanao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54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lapako tarý,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fahefako 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Nilaozako tatý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Hanavotra aina 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34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Hevero, ka lazao, 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mba foinao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51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Hevronao ange,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nisoloanao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Nangidy indrindra anie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nahazoana 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09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Hevero, ka lazao, 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mba nentinao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6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Endre ! ny aiko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Nomeko ho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zava-tsoa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foiko ho 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66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Hevero, ka lazao, lazao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mba taminao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6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69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353 - Mba sainonao ange sao tsy mba fantatrao</vt:lpstr>
      <vt:lpstr>1 Mba sainonao ange, Sao tsy mba fantatrao Ny zava-dehibe Nataoko ho anao :</vt:lpstr>
      <vt:lpstr>:,: Hevero, ka lazao, lazao Izay mba vitanao :,:</vt:lpstr>
      <vt:lpstr>2 Ny lapako tarý, Ny fahefako tao, Nilaozako tatý Hanavotra aina anao :</vt:lpstr>
      <vt:lpstr>:,: Hevero, ka lazao, lazao Izay mba foinao :,:</vt:lpstr>
      <vt:lpstr>3 Hevronao ange, Ny nisoloanao anao ; Nangidy indrindra anie Ny nahazoana anao :</vt:lpstr>
      <vt:lpstr>:,: Hevero, ka lazao, lazao Izay mba nentinao :,:</vt:lpstr>
      <vt:lpstr>4 Endre ! ny aiko koa Nomeko ho anao ; Tsy misy zava-tsoa Tsy foiko ho anao :</vt:lpstr>
      <vt:lpstr>:,: Hevero, ka lazao, lazao Izay mba taminao :,:</vt:lpstr>
      <vt:lpstr>5 Ry Tompo be fitia ! Endrey, ity vitanao ; Izaho izay mpania Tsy mahavaly izao :</vt:lpstr>
      <vt:lpstr>:,: Ny aiko no mba raisonao Hanao ny sitrakao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2016-02-12T08:43:40Z</dcterms:modified>
</cp:coreProperties>
</file>