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61" r:id="rId2"/>
    <p:sldId id="265" r:id="rId3"/>
    <p:sldId id="267" r:id="rId4"/>
    <p:sldId id="266" r:id="rId5"/>
    <p:sldId id="26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-2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0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4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8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5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0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17925" dirty="0">
                <a:latin typeface="Vivaldi" panose="03020602050506090804" pitchFamily="66" charset="0"/>
              </a:rPr>
              <a:t>354</a:t>
            </a:r>
            <a:r>
              <a:rPr lang="en-GB" sz="8625" dirty="0">
                <a:latin typeface="Vivaldi" panose="03020602050506090804" pitchFamily="66" charset="0"/>
              </a:rPr>
              <a:t> </a:t>
            </a:r>
            <a:r>
              <a:rPr lang="en-GB" sz="8625" dirty="0">
                <a:latin typeface="Vivaldi" panose="03020602050506090804" pitchFamily="66" charset="0"/>
              </a:rPr>
              <a:t/>
            </a:r>
            <a:br>
              <a:rPr lang="en-GB" sz="8625" dirty="0">
                <a:latin typeface="Vivaldi" panose="03020602050506090804" pitchFamily="66" charset="0"/>
              </a:rPr>
            </a:br>
            <a:r>
              <a:rPr lang="en-GB" sz="8625" dirty="0" err="1">
                <a:latin typeface="Vivaldi" panose="03020602050506090804" pitchFamily="66" charset="0"/>
              </a:rPr>
              <a:t>Ny</a:t>
            </a:r>
            <a:r>
              <a:rPr lang="en-GB" sz="8625" dirty="0">
                <a:latin typeface="Vivaldi" panose="03020602050506090804" pitchFamily="66" charset="0"/>
              </a:rPr>
              <a:t> </a:t>
            </a:r>
            <a:r>
              <a:rPr lang="en-GB" sz="8625" dirty="0" err="1">
                <a:latin typeface="Vivaldi" panose="03020602050506090804" pitchFamily="66" charset="0"/>
              </a:rPr>
              <a:t>Mpamonjy</a:t>
            </a:r>
            <a:r>
              <a:rPr lang="en-GB" sz="8625" dirty="0">
                <a:latin typeface="Vivaldi" panose="03020602050506090804" pitchFamily="66" charset="0"/>
              </a:rPr>
              <a:t> no </a:t>
            </a:r>
            <a:r>
              <a:rPr lang="en-GB" sz="8625" dirty="0" err="1">
                <a:latin typeface="Vivaldi" panose="03020602050506090804" pitchFamily="66" charset="0"/>
              </a:rPr>
              <a:t>mitady</a:t>
            </a:r>
            <a:r>
              <a:rPr lang="en-GB" sz="8625" dirty="0">
                <a:latin typeface="Vivaldi" panose="03020602050506090804" pitchFamily="66" charset="0"/>
              </a:rPr>
              <a:t> </a:t>
            </a:r>
            <a:r>
              <a:rPr lang="en-GB" sz="8625" dirty="0" err="1">
                <a:latin typeface="Vivaldi" panose="03020602050506090804" pitchFamily="66" charset="0"/>
              </a:rPr>
              <a:t>fihavanana</a:t>
            </a:r>
            <a:r>
              <a:rPr lang="en-GB" sz="8625" dirty="0">
                <a:latin typeface="Vivaldi" panose="03020602050506090804" pitchFamily="66" charset="0"/>
              </a:rPr>
              <a:t> </a:t>
            </a:r>
            <a:r>
              <a:rPr lang="en-GB" sz="8625" dirty="0" err="1">
                <a:latin typeface="Vivaldi" panose="03020602050506090804" pitchFamily="66" charset="0"/>
              </a:rPr>
              <a:t>aminao</a:t>
            </a:r>
            <a:endParaRPr lang="fr-FR" sz="8625" dirty="0"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8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>
                <a:latin typeface="Helvetica Inserat LT Std" panose="020B0806030702050204" pitchFamily="34" charset="0"/>
              </a:rPr>
              <a:t>4 </a:t>
            </a:r>
            <a:r>
              <a:rPr lang="en-GB" sz="7200" dirty="0" err="1">
                <a:latin typeface="Helvetica Inserat LT Std" panose="020B0806030702050204" pitchFamily="34" charset="0"/>
              </a:rPr>
              <a:t>Indrisy</a:t>
            </a:r>
            <a:r>
              <a:rPr lang="en-GB" sz="7200" dirty="0">
                <a:latin typeface="Helvetica Inserat LT Std" panose="020B0806030702050204" pitchFamily="34" charset="0"/>
              </a:rPr>
              <a:t> ! be </a:t>
            </a:r>
            <a:r>
              <a:rPr lang="en-GB" sz="7200" dirty="0" err="1"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fahotako</a:t>
            </a:r>
            <a:r>
              <a:rPr lang="en-GB" sz="7200" dirty="0">
                <a:latin typeface="Helvetica Inserat LT Std" panose="020B0806030702050204" pitchFamily="34" charset="0"/>
              </a:rPr>
              <a:t>,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>
                <a:latin typeface="Helvetica Inserat LT Std" panose="020B0806030702050204" pitchFamily="34" charset="0"/>
              </a:rPr>
              <a:t>Be </a:t>
            </a:r>
            <a:r>
              <a:rPr lang="en-GB" sz="7200" dirty="0" err="1"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ratsy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vitako</a:t>
            </a:r>
            <a:r>
              <a:rPr lang="en-GB" sz="7200" dirty="0">
                <a:latin typeface="Helvetica Inserat LT Std" panose="020B0806030702050204" pitchFamily="34" charset="0"/>
              </a:rPr>
              <a:t> ;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>Sao </a:t>
            </a:r>
            <a:r>
              <a:rPr lang="fr-FR" sz="7200" dirty="0" err="1">
                <a:latin typeface="Helvetica Inserat LT Std" panose="020B0806030702050204" pitchFamily="34" charset="0"/>
              </a:rPr>
              <a:t>tsy</a:t>
            </a:r>
            <a:r>
              <a:rPr lang="fr-FR" sz="7200" dirty="0">
                <a:latin typeface="Helvetica Inserat LT Std" panose="020B0806030702050204" pitchFamily="34" charset="0"/>
              </a:rPr>
              <a:t> raisin’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Mpamonjy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mpanota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tahaka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izao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>
                <a:latin typeface="Helvetica Inserat LT Std" panose="020B080603070205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402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latin typeface="Helvetica Inserat LT Std" panose="020B0806030702050204" pitchFamily="34" charset="0"/>
              </a:rPr>
              <a:t>Miverena</a:t>
            </a:r>
            <a:r>
              <a:rPr lang="en-GB" sz="7200" dirty="0">
                <a:latin typeface="Helvetica Inserat LT Std" panose="020B0806030702050204" pitchFamily="34" charset="0"/>
              </a:rPr>
              <a:t>, fa </a:t>
            </a:r>
            <a:r>
              <a:rPr lang="en-GB" sz="7200" dirty="0" err="1"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rany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Ampy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hahadio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anao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>
                <a:latin typeface="Helvetica Inserat LT Std" panose="020B0806030702050204" pitchFamily="34" charset="0"/>
              </a:rPr>
              <a:t>;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Manatona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hosasany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Izao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ankehitriny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izao</a:t>
            </a:r>
            <a:r>
              <a:rPr lang="en-GB" sz="7200" dirty="0">
                <a:latin typeface="Helvetica Inserat LT Std" panose="020B0806030702050204" pitchFamily="34" charset="0"/>
              </a:rPr>
              <a:t>.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1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 smtClean="0">
                <a:latin typeface="Helvetica Inserat LT Std" panose="020B0806030702050204" pitchFamily="34" charset="0"/>
              </a:rPr>
              <a:t>Amena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267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18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Vivaldi</vt:lpstr>
      <vt:lpstr>1_Thème Office</vt:lpstr>
      <vt:lpstr>354  Ny Mpamonjy no mitady fihavanana aminao</vt:lpstr>
      <vt:lpstr>4 Indrisy ! be ny fahotako, Be ny ratsy vitako ;</vt:lpstr>
      <vt:lpstr>Sao tsy raisin’ ny Mpamonjy Ny mpanota tahaka  izao ?</vt:lpstr>
      <vt:lpstr>Miverena, fa ny rany Ampy hahadio anao ; Manatona hosasany Izao ankehitriny izao.</vt:lpstr>
      <vt:lpstr>Amena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18</cp:revision>
  <dcterms:created xsi:type="dcterms:W3CDTF">2015-02-15T12:43:03Z</dcterms:created>
  <dcterms:modified xsi:type="dcterms:W3CDTF">2023-07-02T04:59:45Z</dcterms:modified>
</cp:coreProperties>
</file>