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>
        <p:scale>
          <a:sx n="23" d="100"/>
          <a:sy n="23" d="100"/>
        </p:scale>
        <p:origin x="894" y="5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5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9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9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8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62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8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54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959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569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18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6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5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28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355 - Ry namako mahantra,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manaram-po izao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08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namako mahantra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Manaram-po izao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ota no mandratra,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Sao simba hianao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96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anao rehetra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lasa avokoa,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tsy mba misy fetra,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levona avokoa.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99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Ny Tompo be fiantra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Mangora-po tokoa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Mahita anao mahantra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tsy mahita soa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56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Natolony ny ainy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vidin’ny ainao,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Nalatsany ny rany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hanadio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01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Ny Tompo malahelo,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foiny hianao,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feo mamelovelo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Mibitsika aminao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16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Onena anao ny fony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mitaraina hoe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ota ajanòny,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ajanòny re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41206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30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355 - Ry namako mahantra,  manaram-po izao</vt:lpstr>
      <vt:lpstr>1 Ry namako mahantra Manaram-po izao ! Ny ota no mandratra, Sao simba hianao ;</vt:lpstr>
      <vt:lpstr>Izay anao rehetra Ho lasa avokoa, Fa tsy mba misy fetra, Ho levona avokoa.</vt:lpstr>
      <vt:lpstr>2 Ny Tompo be fiantra Mangora-po tokoa Mahita anao mahantra Fa tsy mahita soa ;</vt:lpstr>
      <vt:lpstr>Natolony ny ainy Ho vidin’ny ainao, Nalatsany ny rany Mba hanadio anao.</vt:lpstr>
      <vt:lpstr>3 Ny Tompo malahelo, Tsy foiny hianao, Ny feo mamelovelo Mibitsika aminao ;</vt:lpstr>
      <vt:lpstr>Onena anao ny fony Ka mitaraina hoe : Ny ota ajanòny, Mba ajanòny re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2016-02-12T10:00:48Z</dcterms:modified>
</cp:coreProperties>
</file>