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7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74" y="108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8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5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15975"/>
            <a:ext cx="9262110" cy="1325563"/>
          </a:xfrm>
        </p:spPr>
        <p:txBody>
          <a:bodyPr/>
          <a:lstStyle/>
          <a:p>
            <a:r>
              <a:rPr lang="en-GB" sz="23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357</a:t>
            </a:r>
            <a:r>
              <a:rPr lang="en-GB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Efa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tonga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b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aty</a:t>
            </a:r>
            <a:r>
              <a:rPr lang="en-GB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izao</a:t>
            </a:r>
            <a:endParaRPr lang="fr-FR" sz="138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Efa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tonga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atý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Raiso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ny teny tsara,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manan-kery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Tenin’ny 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Tsara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0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Io no Filazantsara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mamy indrindra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Raisonao ny teny,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nomeny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Tenin’ny Ray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Tsara tokoa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Ry mpanota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henoy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fiainana ho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fiainana.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Kristy no </a:t>
            </a:r>
            <a:r>
              <a:rPr lang="en-GB" dirty="0" err="1" smtClean="0">
                <a:solidFill>
                  <a:schemeClr val="tx1"/>
                </a:solidFill>
              </a:rPr>
              <a:t>nomena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famonjena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Tenin’ny</a:t>
            </a:r>
            <a:r>
              <a:rPr lang="en-GB" dirty="0" smtClean="0">
                <a:solidFill>
                  <a:schemeClr val="tx1"/>
                </a:solidFill>
              </a:rPr>
              <a:t> Ray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843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Inserat LT Std</vt:lpstr>
      <vt:lpstr>Vivaldi</vt:lpstr>
      <vt:lpstr>1_Thème Office</vt:lpstr>
      <vt:lpstr>357  Efa tonga  aty izao</vt:lpstr>
      <vt:lpstr>1 Efa tonga atý izao Teny fiainana : Raiso mba ho fiainanao, Teny fiainana.</vt:lpstr>
      <vt:lpstr>He ! ny teny tsara, Teny manan-kery ; Tenin’ny Ray Tsara tokoa Teny fiainana.</vt:lpstr>
      <vt:lpstr>2 Io no Filazantsara soa, Teny fiainana : Teny mamy indrindra koa, Teny fiainana.</vt:lpstr>
      <vt:lpstr>Raisonao ny teny, Teny soa nomeny : Tenin’ny Ray Tsara tokoa Teny fiainana.</vt:lpstr>
      <vt:lpstr>3 Ry mpanota !  henoy izao, Teny fiainana : Fa fiainana ho anao, Teny fiainana.</vt:lpstr>
      <vt:lpstr>Kristy no nomena Mba ho famonjena : Tenin’ny Ray Tsara tokoa Teny fiainana.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2023-05-14T04:47:05Z</dcterms:modified>
</cp:coreProperties>
</file>