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76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74" y="78"/>
      </p:cViewPr>
      <p:guideLst/>
    </p:cSldViewPr>
  </p:slideViewPr>
  <p:outlineViewPr>
    <p:cViewPr>
      <p:scale>
        <a:sx n="33" d="100"/>
        <a:sy n="33" d="100"/>
      </p:scale>
      <p:origin x="0" y="-4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0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60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2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1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0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5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350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66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8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6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2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98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358 - He! Ry </a:t>
            </a:r>
            <a:r>
              <a:rPr lang="en-GB" dirty="0" err="1" smtClean="0">
                <a:solidFill>
                  <a:schemeClr val="tx1"/>
                </a:solidFill>
              </a:rPr>
              <a:t>namako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mahantra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1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He !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namako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mahantra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Indro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Ilay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Mpamonjy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feno</a:t>
            </a:r>
            <a:r>
              <a:rPr lang="en-GB" dirty="0" smtClean="0">
                <a:solidFill>
                  <a:schemeClr val="tx1"/>
                </a:solidFill>
              </a:rPr>
              <a:t> antra,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mitady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mania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9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Olom-bery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mba foiny,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na diso aza re,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:,: Mbola tiany sy antsoiny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Hanam-pifaliam-be 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08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He ! fa tsy mba misy fetra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homena lova 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ny olona rehetra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Samy tiany avokoa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11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Nefa izay be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hataka andro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hanenina tokoa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:,: Misy fetra ny fotoana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Azo amindrana fo 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90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Manatòna ankehitriny,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mpanota ory fo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hesoriny ny tsiny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hadio indray ny fo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58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ny ota hosasany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ho afaka avokoa,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:,: Izany re no fikasany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tsy maintsy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 tokoa 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2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Fa izay mandà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teny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maditra, mafy fo,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Hampangain’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teny reny,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tsy nety nakatò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9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68066" y="2766219"/>
            <a:ext cx="9680133" cy="1325563"/>
          </a:xfr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hitsara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hamaly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natao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:,: </a:t>
            </a:r>
            <a:r>
              <a:rPr lang="en-GB" dirty="0" err="1" smtClean="0">
                <a:solidFill>
                  <a:schemeClr val="tx1"/>
                </a:solidFill>
              </a:rPr>
              <a:t>Nefa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kosa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anjara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miankina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> :,: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6424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40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358 - He! Ry namako mahantra</vt:lpstr>
      <vt:lpstr>1 He ! ry namako mahantra, Indro Jeso Tompo tia, Ilay Mpamonjy feno antra, No mitady ny mania ;</vt:lpstr>
      <vt:lpstr>Olom-bery  tsy mba foiny, Ka na diso aza re, :,: Mbola tiany sy antsoiny Hanam-pifaliam-be :,:</vt:lpstr>
      <vt:lpstr>2 He ! fa tsy mba misy fetra Ny homena lova soa Fa ny olona rehetra Samy tiany avokoa ;</vt:lpstr>
      <vt:lpstr>Nefa izay be  hataka andro Dia hanenina tokoa ; :,: Misy fetra ny fotoana Azo amindrana fo :,:</vt:lpstr>
      <vt:lpstr>3 Manatòna ankehitriny, Ry mpanota ory fo ! Mba hesoriny ny tsiny Ka hadio indray ny fo </vt:lpstr>
      <vt:lpstr>Fa ny ota hosasany Dia ho afaka avokoa, :,: Izany re no fikasany Ka tsy maintsy  to tokoa :,:</vt:lpstr>
      <vt:lpstr>4 Fa izay mandà  ny teny Sy maditra, mafy fo, Hampangain’ ny teny reny, Fa tsy nety nakatò ;</vt:lpstr>
      <vt:lpstr>Jeso Tompo  no hitsara Sy hamaly ny natao, :,: Nefa kosa ny anjara Dia miankina aminao :,: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16</cp:revision>
  <dcterms:created xsi:type="dcterms:W3CDTF">2015-02-15T12:43:03Z</dcterms:created>
  <dcterms:modified xsi:type="dcterms:W3CDTF">2023-03-26T06:01:10Z</dcterms:modified>
</cp:coreProperties>
</file>