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639" autoAdjust="0"/>
    <p:restoredTop sz="86391" autoAdjust="0"/>
  </p:normalViewPr>
  <p:slideViewPr>
    <p:cSldViewPr snapToGrid="0">
      <p:cViewPr>
        <p:scale>
          <a:sx n="35" d="100"/>
          <a:sy n="35" d="100"/>
        </p:scale>
        <p:origin x="534" y="27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589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5641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0371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1970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80662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968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970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85810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96929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5427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5196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5370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090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359 - Tsy renao va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feon'ny Ray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9243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Tsy renao va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feon’ny Ray,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malahelo fo 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Miantso hoe :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« Avia, avia,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Modia hianao ! »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7584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 Ny Rainao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be fitiavana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Hifaly aminao,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hanome malalaka,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Raha hody hianao.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3880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 Na diso aza hianao,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Mitebiteby koa,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Rainao ta-handray anao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 sambatra tokoa.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1972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 Modia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an-tranonao arý,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Mahantra hianao ;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Tsy misy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zava-tsao atý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Hahafa-po anao.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8862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 Ny lamba efa rovitra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Hesorina aminao,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hafa tsara lavitra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 hitafianao.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081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6 Mba maneke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teniny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Ankehitriny izao,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Fandrao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dia hisy loza re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Hihatra aminao.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9154261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111</TotalTime>
  <Words>28</Words>
  <Application>Microsoft Office PowerPoint</Application>
  <PresentationFormat>Affichage à l'écran (4:3)</PresentationFormat>
  <Paragraphs>7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Helvetica Inserat LT Std</vt:lpstr>
      <vt:lpstr>1_Thème Office</vt:lpstr>
      <vt:lpstr>359 - Tsy renao va  ny feon'ny Ray?</vt:lpstr>
      <vt:lpstr>1 Tsy renao va  ny feon’ny Ray, Ry malahelo fo ! Miantso hoe :  « Avia, avia, Modia hianao ! »</vt:lpstr>
      <vt:lpstr>2 Ny Rainao  be fitiavana Hifaly aminao, Ka hanome malalaka, Raha hody hianao.</vt:lpstr>
      <vt:lpstr>3 Na diso aza hianao, Mitebiteby koa, Ny Rainao ta-handray anao Ho sambatra tokoa.</vt:lpstr>
      <vt:lpstr>4 Modia  an-tranonao arý, Mahantra hianao ; Tsy misy  zava-tsao atý Hahafa-po anao.</vt:lpstr>
      <vt:lpstr>5 Ny lamba efa rovitra Hesorina aminao, Ka hafa tsara lavitra No hitafianao.</vt:lpstr>
      <vt:lpstr>6 Mba maneke  ny teniny Ankehitriny izao, Fandrao  dia hisy loza re Hihatra aminao.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2016-02-12T09:54:15Z</dcterms:modified>
</cp:coreProperties>
</file>