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864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5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7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9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2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1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360 - Mba hevero,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45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Inona ary no hatao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mety resin’ota,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Tiavo Jeso Tomponao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6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lalàny no araho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Sitrapony tontosay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Izy angataho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nataon’ny Tomponao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tsy mba manana ota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tonga solonao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1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ny lanitra nafoiny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hidinany tatý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Olom-bery no antsoiny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handova ny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nijaly Jeso 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tany Gologota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hamory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mania,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latsa-dra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mba diso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nisolo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nanohitra elabe.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3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Alatsaho ao am-po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Mahavery re ny 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voadio ny 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Mangataha ankehitriny,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hodiovin’i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izany no iriny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handraisanao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5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fifonana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Hahafoizanao ny 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fahavalonao.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hovonjena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hiharan-doza 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Manatòna, fa homena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Fifalian-dehibe.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289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42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360 - Mba hevero,  ry mpanota!</vt:lpstr>
      <vt:lpstr>1 Mba hevero,  ry mpanota ! Ny nataon’ny Tomponao : Izy tsy mba manana ota Nefa tonga solonao ;</vt:lpstr>
      <vt:lpstr>He ! ny lanitra nafoiny Mba hidinany tatý Olom-bery no antsoiny Mba handova ny arý.</vt:lpstr>
      <vt:lpstr>2 Mba hevero,  ry mpanota ! Fa nijaly Jeso tia, Maty tany Gologota Mba hamory  ny mania,</vt:lpstr>
      <vt:lpstr>Indro, latsa-dra  ny Tompo Nefa tsy mba diso re  Fa nisolo  ny mpanompo Izay nanohitra elabe.</vt:lpstr>
      <vt:lpstr>3 Mba hevero,  ry mpanota ! Alatsaho ao am-po ; Mahavery re ny ota Raha tsy voadio ny fo,</vt:lpstr>
      <vt:lpstr>Mangataha ankehitriny, Dia hodiovin’i Jeso, Fa izany no iriny Mba handraisanao  ny soa.</vt:lpstr>
      <vt:lpstr>4 Mba hevero,  ry mpanota ! Ny fifonana aminao Hahafoizanao ny ota Tena fahavalonao.</vt:lpstr>
      <vt:lpstr>Manatòna hovonjena Sao hiharan-doza be  Manatòna, fa homena Fifalian-dehibe.</vt:lpstr>
      <vt:lpstr>5 Mba hevero,  ry mpanota ! Inona ary no hatao ? Aza mety resin’ota, Tiavo Jeso Tomponao</vt:lpstr>
      <vt:lpstr>Ny lalàny no araho Sitrapony tontosay ; Nefa Izy angataho Homba anao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2016-02-12T09:52:54Z</dcterms:modified>
</cp:coreProperties>
</file>