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2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4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1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3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2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5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Manatona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malala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Manatòna,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malala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An’i Jeso Tomponao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re ny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Tsy ho faty hianao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5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Indro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anao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Miverena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Mazotoa,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matokia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7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Aza mba mangataka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tratra hariva etý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5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Tahotra sy horohoro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Hampivadi-po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Ao ny 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 homeny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Mampifaly fo erý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7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Mandrosoa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arý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23604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361 - Manatona,  ry malala!</vt:lpstr>
      <vt:lpstr>1 Manatòna,  ry malala ! An’i Jeso Tomponao ;</vt:lpstr>
      <vt:lpstr>Raiso re ny famonjena, :,: Tsy ho faty hianao :,:</vt:lpstr>
      <vt:lpstr>2 Indro Jeso,  fa miandry Mba handray anao izao ;</vt:lpstr>
      <vt:lpstr>Miverena aza kivy, :,: Mazotoa,  sy matokia :,:</vt:lpstr>
      <vt:lpstr>3 Aza mba mangataka andro, Sao dia tratra hariva etý</vt:lpstr>
      <vt:lpstr>Tahotra sy horohoro :,: Hampivadi-po  anao :,:</vt:lpstr>
      <vt:lpstr>4 Ao ny tany  soa homeny Mampifaly fo erý</vt:lpstr>
      <vt:lpstr>Sady tsy mba  misy ratsy, :,: Mandrosoa  ho tonga arý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2016-02-12T09:48:28Z</dcterms:modified>
</cp:coreProperties>
</file>