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8" r:id="rId6"/>
    <p:sldId id="263" r:id="rId7"/>
    <p:sldId id="269" r:id="rId8"/>
    <p:sldId id="270" r:id="rId9"/>
    <p:sldId id="271" r:id="rId10"/>
    <p:sldId id="264" r:id="rId11"/>
    <p:sldId id="272" r:id="rId12"/>
    <p:sldId id="273" r:id="rId13"/>
    <p:sldId id="274" r:id="rId14"/>
    <p:sldId id="265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804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8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9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6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97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3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4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9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5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9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362 - Tsy fantatrao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namonjy anay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1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Misento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namonjy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olo-mahantra atý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30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Tomany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namonjy 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Fandrao dia ho very arý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95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hamonjy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Manao hoe 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 Manatòna anio,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78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be 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ratsy natao,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mety ho afaka izao.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8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Henoinao izao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hamonjy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Hiadam-pinaritra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am-po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5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Faingàna handray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homeny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lova tsy mety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lo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48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hamonjy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Manao hoe 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 Manatòna anio,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25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be 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ratsy natao,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mety ho afaka izao.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6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Tsy fantatrao va Ilay namonjy anao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havako ory izao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8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Mitady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namonjy anay.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Maniry hamonjy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77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hamonjy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Manao hoe 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 Manatòna anio,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5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be 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ratsy natao,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mety ho afaka izao.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2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Fa tonga tatý Ilay namonjy 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nampijaliana tokoa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59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rany izay namonjeny 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Hamono ny helokao 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69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hamonjy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Manao hoe 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 Manatòna anio,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0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be 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ratsy natao,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mety ho afaka izao.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07724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56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362 - Tsy fantatrao  va Ilay namonjy anay?</vt:lpstr>
      <vt:lpstr>1 Tsy fantatrao va Ilay namonjy anao ? Ry havako ory izao ?</vt:lpstr>
      <vt:lpstr>Mitady anao  Ilay namonjy anay. Maniry hamonjy  anao ;</vt:lpstr>
      <vt:lpstr>Mihainoa  ny hamonjy anao Manao hoe :  “ Manatòna anio,</vt:lpstr>
      <vt:lpstr>Na dia be aza  ny ratsy natao, Dia mety ho afaka izao. ”</vt:lpstr>
      <vt:lpstr>2 Fa tonga tatý Ilay namonjy anay Ka nampijaliana tokoa ;</vt:lpstr>
      <vt:lpstr>Ny rany izay namonjeny anay Hamono ny helokao koa ;</vt:lpstr>
      <vt:lpstr>Mihainoa  ny hamonjy anao Manao hoe :  “ Manatòna anio,</vt:lpstr>
      <vt:lpstr>Na dia be aza  ny ratsy natao, Dia mety ho afaka izao. ”</vt:lpstr>
      <vt:lpstr>3 Misento anao  Ilay namonjy anay, Ry olo-mahantra atý !</vt:lpstr>
      <vt:lpstr>Tomany anao  Ilay namonjy anay Fandrao dia ho very arý ;</vt:lpstr>
      <vt:lpstr>Mihainoa  ny hamonjy anao Manao hoe :  “ Manatòna anio,</vt:lpstr>
      <vt:lpstr>Na dia be aza  ny ratsy natao, Dia mety ho afaka izao. ”</vt:lpstr>
      <vt:lpstr>4 Henoinao izao  ny hamonjy anao, Hiadam-pinaritra  am-po ;</vt:lpstr>
      <vt:lpstr>Faingàna handray  ny homeny anao Dia lova tsy mety  ho lo ;</vt:lpstr>
      <vt:lpstr>Mihainoa  ny hamonjy anao Manao hoe :  “ Manatòna anio,</vt:lpstr>
      <vt:lpstr>Na dia be aza  ny ratsy natao, Dia mety ho afaka izao. 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2016-02-12T09:47:40Z</dcterms:modified>
</cp:coreProperties>
</file>