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684" y="384"/>
      </p:cViewPr>
      <p:guideLst/>
    </p:cSldViewPr>
  </p:slideViewPr>
  <p:outlineViewPr>
    <p:cViewPr>
      <p:scale>
        <a:sx n="33" d="100"/>
        <a:sy n="33" d="100"/>
      </p:scale>
      <p:origin x="0" y="-18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2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3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364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86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09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66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01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3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09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1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364 - Ry mpanota! Ry mpanota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70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mpanota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mpanota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 Jeso Tomponao,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mba misalasala,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Manatòna Azy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36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ekeo ny feon’i Jeso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nifona ho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Teo ambony hazo avo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Maty Izy ho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18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13307" y="2766219"/>
            <a:ext cx="9770614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Indro Jeso,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mpanota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hohatoninao,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Tompo tsy mandatsa,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mamindra fo tokoa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17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miteny moramora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Ta-hamela heloka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Manatòna,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mpanota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handray ny avotrao.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93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Ry mpanota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mpanota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vonjy ho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toneo ny alahelo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Mampahory fo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10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mety resin’ota,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jereo ny Tomponao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no handresy tsara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miady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07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60603" y="2766219"/>
            <a:ext cx="9865207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Hianao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manan-toky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mpamela heloka,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Afa-tsy ny Tompo Jeso,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nanavotra aina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35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44838" y="2766219"/>
            <a:ext cx="9833676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aza mba misalasala,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mpanota very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azonao ny lova tsara,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 Jeso Tomponao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34550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39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364 - Ry mpanota! Ry mpanota!</vt:lpstr>
      <vt:lpstr>1 Ry mpanota !  ry mpanota ! Raiso Jeso Tomponao, Aza mba misalasala, Manatòna Azy izao.</vt:lpstr>
      <vt:lpstr>Ka ekeo ny feon’i Jeso Izay nifona ho anao Teo ambony hazo avo Maty Izy ho anao.</vt:lpstr>
      <vt:lpstr>2 Indro Jeso,  ry mpanota ! Faly hohatoninao, Sady Tompo tsy mandatsa, Fa mamindra fo tokoa</vt:lpstr>
      <vt:lpstr>Ka miteny moramora Ta-hamela heloka : Manatòna,  ry mpanota ! Mba handray ny avotrao.</vt:lpstr>
      <vt:lpstr>3 Ry mpanota !  ry mpanota ! Misy vonjy ho anao, Ka toneo ny alahelo Mampahory fo anao ;</vt:lpstr>
      <vt:lpstr>Aza mety resin’ota, Fa jereo ny Tomponao  Izy no handresy tsara Izay miady aminao.</vt:lpstr>
      <vt:lpstr>4 Hianao  tsy manan-toky Ho mpamela heloka, Afa-tsy ny Tompo Jeso, Ilay nanavotra aina anao ;</vt:lpstr>
      <vt:lpstr>Ka aza mba misalasala, Ry mpanota very ô ! Fa azonao ny lova tsara, Raiso Jeso Tomponao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2016-02-12T09:44:59Z</dcterms:modified>
</cp:coreProperties>
</file>