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72" r:id="rId9"/>
    <p:sldId id="269" r:id="rId10"/>
    <p:sldId id="264" r:id="rId11"/>
    <p:sldId id="270" r:id="rId12"/>
    <p:sldId id="273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9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5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4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6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5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8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4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365 - He! Ry </a:t>
            </a:r>
            <a:r>
              <a:rPr lang="en-GB" dirty="0" err="1" smtClean="0">
                <a:solidFill>
                  <a:schemeClr val="tx1"/>
                </a:solidFill>
              </a:rPr>
              <a:t>mpanota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sasatra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9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Mba mahareta, Jeso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tanany mahery hiambina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6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malaky resin-tahotra,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Izy tsy hiala aminao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ny mpamela helokao,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kivy, tsy ho faty hianao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7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Matokia</a:t>
            </a:r>
            <a:r>
              <a:rPr lang="en-GB" dirty="0" smtClean="0">
                <a:solidFill>
                  <a:schemeClr val="tx1"/>
                </a:solidFill>
              </a:rPr>
              <a:t> re,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matokia</a:t>
            </a:r>
            <a:r>
              <a:rPr lang="en-GB" dirty="0" smtClean="0">
                <a:solidFill>
                  <a:schemeClr val="tx1"/>
                </a:solidFill>
              </a:rPr>
              <a:t> re,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Matokia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He !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sasatra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Mitondra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fahoriana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mpanavotra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olo-meloka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mahavonjy ny fanahinao.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ny mpamela helokao,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kivy, tsy ho faty hianao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8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re,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matokia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Matokia,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tsy handao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6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Indro ny fitiavan-dehibe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ainy tsy nataony ho zavatra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3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Hamonjy ny mpanota meloka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manana entana mavesatra.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ny mpamela helokao,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kivy, tsy ho faty hianao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3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Matokia re,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matokia re,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tsy handao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9347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63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365 - He! Ry mpanota ana, sasatra</vt:lpstr>
      <vt:lpstr>1 He ! ry mpanota ana, sasatra, Mitondra fahoriana lehibe ;</vt:lpstr>
      <vt:lpstr>Jeso mpanavotra  olo-meloka No mahavonjy ny fanahinao.</vt:lpstr>
      <vt:lpstr>Matokia ny mpamela helokao, Aza kivy, tsy ho faty hianao ;</vt:lpstr>
      <vt:lpstr>Matokia re,  matokia re, Matokia,  Jeso tsy handao anao.</vt:lpstr>
      <vt:lpstr>2 Indro ny fitiavan-dehibe ! Ny ainy tsy nataony ho zavatra</vt:lpstr>
      <vt:lpstr>Hamonjy ny mpanota meloka Sy manana entana mavesatra.</vt:lpstr>
      <vt:lpstr>Matokia ny mpamela helokao, Aza kivy, tsy ho faty hianao ;</vt:lpstr>
      <vt:lpstr>Matokia re,  matokia re,  Matokia, Jeso tsy handao anao.</vt:lpstr>
      <vt:lpstr>3 Mba mahareta, Jeso aminao Ny tanany mahery hiambina</vt:lpstr>
      <vt:lpstr>Aza malaky resin-tahotra, Fa Izy tsy hiala aminao :</vt:lpstr>
      <vt:lpstr>Matokia ny mpamela helokao, Aza kivy, tsy ho faty hianao ;</vt:lpstr>
      <vt:lpstr>Matokia re,  matokia re,  Matokia, Jeso tsy handao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15</cp:revision>
  <dcterms:created xsi:type="dcterms:W3CDTF">2015-02-15T12:43:03Z</dcterms:created>
  <dcterms:modified xsi:type="dcterms:W3CDTF">2023-03-26T07:33:34Z</dcterms:modified>
</cp:coreProperties>
</file>