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2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8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5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6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8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8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6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8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368 - Manatòna,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19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miato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halainanao ario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helohin’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re anio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8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miandry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faingana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0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te ho voavonjy,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ela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3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Manatòna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Ory, jamba, very 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2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simban’ny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ao ny Tompo 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tsy mendrika hovonjena,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izay miantra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9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Fifaliam-be homena,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Famelana helokao.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68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henoy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lazaina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8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very ny anjara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 tadiavinao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1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antra,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manan-kery,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mitaona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8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mino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re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370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368 - Manatòna,  ry mpanota</vt:lpstr>
      <vt:lpstr>1 Manatòna  ry mpanota Ory, jamba, very koa !</vt:lpstr>
      <vt:lpstr>Hianao  simban’ny ota, Indro, ao ny Tompo soa</vt:lpstr>
      <vt:lpstr>Ry tsy mendrika hovonjena, Misy izay miantra anao ;</vt:lpstr>
      <vt:lpstr>Fifaliam-be homena, Famelana helokao.</vt:lpstr>
      <vt:lpstr>2 Mba henoy  ny teny tsara Izay lazaina aminao,</vt:lpstr>
      <vt:lpstr>Sao very ny anjara Soa tadiavinao ;</vt:lpstr>
      <vt:lpstr>Feno antra,  manan-kery, Jeso no mitaona anao,</vt:lpstr>
      <vt:lpstr>Ka ny mino  tsy ho very, Manatòna re izao.</vt:lpstr>
      <vt:lpstr>3 Ny miato  tsy mba tsara, Ny halainanao ario ;</vt:lpstr>
      <vt:lpstr>Sao helohin’ ny Mpitsara, Manatòna re anio ;</vt:lpstr>
      <vt:lpstr>He ! miandry  ny Mpamonjy, Mba faingana  hianao ;</vt:lpstr>
      <vt:lpstr>Raha te ho voavonjy, Aza ela hianao.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2016-02-12T09:41:45Z</dcterms:modified>
</cp:coreProperties>
</file>