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76" r:id="rId5"/>
    <p:sldId id="275" r:id="rId6"/>
    <p:sldId id="263" r:id="rId7"/>
    <p:sldId id="274" r:id="rId8"/>
    <p:sldId id="273" r:id="rId9"/>
    <p:sldId id="272" r:id="rId10"/>
    <p:sldId id="264" r:id="rId11"/>
    <p:sldId id="271" r:id="rId12"/>
    <p:sldId id="270" r:id="rId13"/>
    <p:sldId id="269" r:id="rId14"/>
    <p:sldId id="265" r:id="rId15"/>
    <p:sldId id="268" r:id="rId16"/>
    <p:sldId id="266" r:id="rId17"/>
    <p:sldId id="26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864" y="516"/>
      </p:cViewPr>
      <p:guideLst/>
    </p:cSldViewPr>
  </p:slideViewPr>
  <p:outlineViewPr>
    <p:cViewPr>
      <p:scale>
        <a:sx n="33" d="100"/>
        <a:sy n="33" d="100"/>
      </p:scale>
      <p:origin x="0" y="-31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8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9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5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1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369 - Faingàna,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hava-malala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5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Endre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fitiavan’i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olo-mahantra, jereo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6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Nijaly hamonjy, hevero,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mahazo ekeo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5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fo mihamafy,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loza manenjika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8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 hamonjy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Hararaoty ny andro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64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masom-panahy atopazo,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andrandrao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6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maniry hamonjy,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fa miantso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84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hava-malala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an-tranon’ny 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6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anao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Fiainana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6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Faingàna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hava-malala,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Hatòny ny Tompo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feo asandrato,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Derao Ilay nanavotra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5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avotra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vitany tao Kalvary,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1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fanantenan’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 fiainana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1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He Izy mitondra irery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mafy, nisolo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8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maty hamonjy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very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nandriaka 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8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Niaritra latsa sy 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hombo sy lefona 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0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Nivesatra ota Izy teto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Hanananao fiainana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2031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369 - Faingàna,  ry hava-malala</vt:lpstr>
      <vt:lpstr>1 Faingàna  ry hava-malala, Hatòny ny Tompo izao,</vt:lpstr>
      <vt:lpstr>Ny fo sy ny feo asandrato, Derao Ilay nanavotra anao,</vt:lpstr>
      <vt:lpstr>Ny avotra  ny famonjena, Izay vitany tao Kalvary,</vt:lpstr>
      <vt:lpstr>No fanantenan’ ny mpanota Hahazo fiainana arý.</vt:lpstr>
      <vt:lpstr>2 He Izy mitondra irery Ny mafy, nisolo anao,</vt:lpstr>
      <vt:lpstr>Ka maty hamonjy  ny very ; Ny rany nandriaka tao.</vt:lpstr>
      <vt:lpstr>Niaritra latsa sy eso, Ny hombo sy lefona koa ;</vt:lpstr>
      <vt:lpstr>Nivesatra ota Izy teto Hanananao fiainana koa.</vt:lpstr>
      <vt:lpstr>3 Endre !  ny fitiavan’i Jeso, Ry olo-mahantra, jereo !</vt:lpstr>
      <vt:lpstr>Nijaly hamonjy, hevero, Ny ota mahazo ekeo ;</vt:lpstr>
      <vt:lpstr>Ekeo,  fa ny fo mihamafy, Dia loza manenjika anao ;</vt:lpstr>
      <vt:lpstr>Faingàna hamonjy  ny ainao, Hararaoty ny andro izao.</vt:lpstr>
      <vt:lpstr>4 Ny masom-panahy atopazo, Ny lanitra  no andrandrao ;</vt:lpstr>
      <vt:lpstr>Ny Tompo maniry hamonjy, Henoy fa miantso anao.</vt:lpstr>
      <vt:lpstr>Faingàna,  ry hava-malala ! Modia an-tranon’ny Ray ;</vt:lpstr>
      <vt:lpstr>Miandry anao re  ny lova, Fiainana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2016-02-12T09:40:47Z</dcterms:modified>
</cp:coreProperties>
</file>