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9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6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3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4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3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370 - Mba henoy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feon'i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henoy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feon’i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very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Atsaharo re 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mamery aina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17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miantso,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tsy ho lavinao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Dieny mbola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antso,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62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Izao no tenin’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lazainy aminao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 Manatòna Ahy,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Mpamela helokao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6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Izaho,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Hanome anao 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helokao rehetra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afaka tokoa 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4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Izaho 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Vavahady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hidiranao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Lalan-toratady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 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Mofon’aina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Raon’aina 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miala maina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83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Indro, efa maty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Hanavotako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tsy hatolotra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fanahinao izao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 mihevera,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izay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ditranao,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Manatòna, manatòna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Ahy, Jeso Avotrao.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5336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370 - Mba henoy  ny feon'i Jeso</vt:lpstr>
      <vt:lpstr>1 Mba henoy  ny feon’i Jeso, Ry mpanota very ô ! Atsaharo re ny ota, Izay mamery aina anao ;</vt:lpstr>
      <vt:lpstr>Jeso Tompo  no miantso, Aoka tsy ho lavinao ; Dieny mbola re  ny antso, Manatòna hianao.</vt:lpstr>
      <vt:lpstr>2 Izao no tenin’ ny Mpamonjy Izay lazainy aminao : “ Manatòna Ahy, Vonjy Sy Mpamela helokao</vt:lpstr>
      <vt:lpstr>Izaho, Tompo  feno antra, Hanome anao ny soa, Ka ny helokao rehetra Dia ho afaka tokoa ”</vt:lpstr>
      <vt:lpstr>3 Izaho koa  no Vavahady Izay hidiranao izao, Sady Lalan-toratady Izay mankao  an-danitra ao ;</vt:lpstr>
      <vt:lpstr>Izaho dia Mofon’aina Sady Raon’aina koa ; Tsy mba misy miala maina Izay rehetra  tia tokoa.</vt:lpstr>
      <vt:lpstr>4 Indro, efa maty Aho Hanavotako anao ; Moa tsy hatolotra Ahy Ny fanahinao izao ?</vt:lpstr>
      <vt:lpstr>Ry mpanota ! mihevera, Aoka izay  ny ditranao, Manatòna, manatòna Ahy, Jeso Avotrao.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2016-02-12T09:39:19Z</dcterms:modified>
</cp:coreProperties>
</file>