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9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624" y="336"/>
      </p:cViewPr>
      <p:guideLst/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6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9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3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0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8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21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371 -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Mankanesa,ry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mpanota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Maintimolaly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55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Faingàna, ry olom-bery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Anio no andro famonjena,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7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Kristy Izay mahavonjy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fahaverezana.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6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Mankanesa 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Ory, jamba sy mahantra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59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Jeso miantso hoe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Mankanesa atý amiko,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1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antra, manan-kery,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tia mba hamonjy,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79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mino tsy ho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Hoy ny tenin’ny Mpamonjy.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0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miandry hihatsara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izay manota,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83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maintsy very anjara,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Lova tsy mety miova.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67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marina no anarina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Haka izay ody aina,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24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meloka no antsoiny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an’i Kristy hovonjeny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59477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51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371 - Mankanesa,ry mpanota (Maintimolaly)</vt:lpstr>
      <vt:lpstr>Mankanesa ry mpanota ! Ory, jamba sy mahantra</vt:lpstr>
      <vt:lpstr>Henoy Jeso miantso hoe : Mankanesa atý amiko,</vt:lpstr>
      <vt:lpstr>Feno antra, manan-kery, Sady tia mba hamonjy,</vt:lpstr>
      <vt:lpstr>Izay mino tsy ho very, Hoy ny tenin’ny Mpamonjy.</vt:lpstr>
      <vt:lpstr>Raha miandry hihatsara Hianao izay manota,</vt:lpstr>
      <vt:lpstr>Dia tsy maintsy very anjara, Lova tsy mety miova.</vt:lpstr>
      <vt:lpstr>Tsy marina no anarina Haka izay ody aina,</vt:lpstr>
      <vt:lpstr>Fa ny meloka no antsoiny Handray an’i Kristy hovonjeny</vt:lpstr>
      <vt:lpstr>Faingàna, ry olom-bery ! Anio no andro famonjena,</vt:lpstr>
      <vt:lpstr>Raiso Kristy Izay mahavonjy Amin’ny fahaverezana.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2016-02-12T09:38:04Z</dcterms:modified>
</cp:coreProperties>
</file>