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6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6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5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0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3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0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3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8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372 - Ry tany ô, ry tany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52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tany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tany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tany ô, endre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masina sy 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mafy hoe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00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Mifohaza ry mpanota,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Mivaloza faingana,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afoizonao ny 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ny fiainana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2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Manakatra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haratsiana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dia vinitra,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masina.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13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mpanota, mijanòna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alehanao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Miverena, manatòna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 avotrao.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24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Jehovah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masina,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marina sy 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manamarina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ta-hadio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27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Miovà ka manenena,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Andriamanitra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Manome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Mpanavotra.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7706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372 - Ry tany ô, ry tany ô</vt:lpstr>
      <vt:lpstr>1 Ry tany ô !  ry tany ô ! Ry tany ô, endre ! Ny Tompo  masina sy to Miantso mafy hoe :</vt:lpstr>
      <vt:lpstr>Mifohaza ry mpanota, Mivaloza faingana, Mba afoizonao ny ota, Raiso ny fiainana !</vt:lpstr>
      <vt:lpstr>2 Manakatra  ny lanitra Ny haratsiana ; Jehovah dia vinitra, Fa Izy masina.</vt:lpstr>
      <vt:lpstr>Ry mpanota, mijanòna Amin’ny alehanao ! Miverena, manatòna Ny Mpamonjy avotrao.</vt:lpstr>
      <vt:lpstr>3 Jehovah  dia masina, Ka marina sy to, Kanefa manamarina Ny ta-hadio fo.</vt:lpstr>
      <vt:lpstr>Miovà ka manenena, Fa Andriamanitra Manome  ny famonjena Noho ny Mpanavotra.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2016-02-12T09:37:29Z</dcterms:modified>
</cp:coreProperties>
</file>