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31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8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1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2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9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85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0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1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7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2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373 - Moa isaoranao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83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Voatolotra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mazava ho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lavinao ny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ratsy tianao,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7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very foana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fahasoavana,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mbola raiki-trosa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tra-doza.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75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Tsy mba tianao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Jesosy, izahay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Sakaizanay mahery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Manampia re 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52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hialoha 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Mpanavotray,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hiara-dia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ka tsy hania.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2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Moa isaoranao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nidinany,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 teto mba hanompo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handà ny tenany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no tsy mihevitra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An’Ilay Mpanavotra,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mihambo ny ho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ratsy fiafara.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3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Tena marina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amin’ny finoana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andraisana ny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ny fiainana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9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raha arianao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fiainana vaovao,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very ny anjara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omen’ny Tompo tsara.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1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Fa tsy mety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akory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fanaon’ny sasany,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sondriana matory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mitsapa farany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4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tsy mba te handao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tontolo ratsy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manompo tompo roa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manary lova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96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Efa tonga ny mazava,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mino hianao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fantatrao fa rava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fiainan-dratsinao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6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Jeso va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mitoetra aminao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azonao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mazava mahasoa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01762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373 - Moa isaoranao ny Tompo</vt:lpstr>
      <vt:lpstr>1 Moa isaoranao  ny Tompo Noho ny nidinany, Tonga teto mba hanompo Sy handà ny tenany ?</vt:lpstr>
      <vt:lpstr>Be no tsy mihevitra An’Ilay Mpanavotra, Ka mihambo ny ho tsara, Ka ho ratsy fiafara.</vt:lpstr>
      <vt:lpstr>2 Tena marina tokoa Fa amin’ny finoana No andraisana ny soa, Dia ny fiainana ;</vt:lpstr>
      <vt:lpstr>Nefa raha arianao Ny fiainana vaovao, Dia ho very ny anjara Izay omen’ny Tompo tsara.</vt:lpstr>
      <vt:lpstr>3 Fa tsy mety  tsy akory Ny fanaon’ny sasany, Izay sondriana matory Tsy mitsapa farany !</vt:lpstr>
      <vt:lpstr>Sady tsy mba te handao Izao tontolo ratsy izao, Fa manompo tompo roa Ka manary lova soa.</vt:lpstr>
      <vt:lpstr>4 Efa tonga ny mazava, Moa mino hianao ? Moa fantatrao fa rava Ny fiainan-dratsinao</vt:lpstr>
      <vt:lpstr>Moa Jeso va izao No mitoetra aminao ? Moa azonao tokoa Ny mazava mahasoa</vt:lpstr>
      <vt:lpstr>5 Voatolotra tokoa Ny mazava ho anao ; Raha lavinao ny soa Ka ny ratsy tianao,</vt:lpstr>
      <vt:lpstr>Dia very foana Ny fahasoavana, Ary mbola raiki-trosa Hianao  ka ho tra-doza.</vt:lpstr>
      <vt:lpstr>6 Tsy mba tianao  ho very Ry Jesosy, izahay ; Ry Sakaizanay mahery Manampia re anay</vt:lpstr>
      <vt:lpstr>Aoka hialoha anay Hianao, Mpanavotray, Izahay hiara-dia Aminao ka tsy hania.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2016-02-12T08:51:00Z</dcterms:modified>
</cp:coreProperties>
</file>