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9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0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0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9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2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6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5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3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7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1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374 - Hevero,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andevom-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pahotana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8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 andosironao,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olona miova fo tokoa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37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Hevero,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andevom- pahotana,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halozan’ny fanompoanao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Katsaho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manam- pahefana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Hanapaka ireo gadranao.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46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be ny fiadananao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olona miova fo tokoa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07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Hevero, fa miantra ny Mpanjaka,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Jeso Kristy Ilay Mpanavotrao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2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fitia Izy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te-haka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ho Azy, hifalianao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4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sy saina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vaovao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Rehefa raisiny ho Azy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91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Hevero,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fifalian’ota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faingan-dasa,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maharitra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0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fijaliana no tambin’ota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mafy sady tsy mba tapitra.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03052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41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374 - Hevero,  ry andevom- pahotana</vt:lpstr>
      <vt:lpstr>1 Hevero,  ry andevom- pahotana, Ny halozan’ny fanompoanao ;</vt:lpstr>
      <vt:lpstr>Katsaho re,  Ilay manam- pahefana Hanapaka ireo gadranao.</vt:lpstr>
      <vt:lpstr>Ho be ny fiadananao Raha olona miova fo tokoa hianao.</vt:lpstr>
      <vt:lpstr>2 Hevero, fa miantra ny Mpanjaka, Dia Jeso Kristy Ilay Mpanavotrao</vt:lpstr>
      <vt:lpstr>Fa be fitia Izy  ka te-haka Anao ho Azy, hifalianao ;</vt:lpstr>
      <vt:lpstr>Ny fo sy saina  ho vaovao Rehefa raisiny ho Azy hianao.</vt:lpstr>
      <vt:lpstr>3 Hevero,  fa ny fifalian’ota Ho faingan-dasa,  tsy maharitra</vt:lpstr>
      <vt:lpstr>Fa fijaliana no tambin’ota Ka mafy sady tsy mba tapitra.</vt:lpstr>
      <vt:lpstr>Izay no andosironao, Ry olona miova fo tokoa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2016-02-12T09:36:48Z</dcterms:modified>
</cp:coreProperties>
</file>