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11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3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1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5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4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9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4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2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2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375 - Raha mangoraka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9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Raha mangoraka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Ray be indrafo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antsoiny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tsy hody va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1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modia.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modia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 Kristy izao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5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Miverena ankehitrio,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ampitso fa anio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manary 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modia anio, modia.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modia.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modia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 Kristy izao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43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Izay rehetra maminao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hahafa-po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anjara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Hiadananao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94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modia.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modia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 Kristy izao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Manatòna, matokia,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Mandrosoa, mifalia,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no fiainanao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voninahitrao.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8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 ! modia.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modia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 Kristy izao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458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375 - Raha mangoraka ny fo</vt:lpstr>
      <vt:lpstr>1 Raha mangoraka  ny fo ! Ao ny Ray be indrafo ; He ! antsoiny hianao, Moa tsy hody va izao</vt:lpstr>
      <vt:lpstr>:,: O ! modia.  O ! modia Fa miandry Kristy izao :,:</vt:lpstr>
      <vt:lpstr>2 Miverena ankehitrio, Tsy ampitso fa anio ; Aza mba manary dia, Fa modia anio, modia.</vt:lpstr>
      <vt:lpstr>:,: O ! modia.  O ! modia Fa miandry Kristy izao :,:</vt:lpstr>
      <vt:lpstr>3 Izay rehetra maminao Tsy hahafa-po anao ; Jeso no anjara soa Hiadananao tokoa.</vt:lpstr>
      <vt:lpstr>:,: O ! modia.  O ! modia Fa miandry Kristy izao :,:</vt:lpstr>
      <vt:lpstr>4 Manatòna, matokia, Mandrosoa, mifalia, Kristy no fiainanao Sady voninahitrao.</vt:lpstr>
      <vt:lpstr>:,: O ! modia.  O ! modia Fa miandry Kristy izao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2016-02-12T09:34:56Z</dcterms:modified>
</cp:coreProperties>
</file>