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6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1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5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6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1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5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5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376 - Mpanota ory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mahantra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04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tsy mandroaka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ory izay manatona.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40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Ka itokianao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Naloaky ny vavany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3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mino Azy hovonjeny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Hanatrika ny tavany.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9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Ario ny famoizam-po.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Mpanota ory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mahantra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teny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37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Nisolo voina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26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Izy feno indrafo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Mitaona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hiova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Jesosy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Mpamonjy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ny anaranao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 Mpanota very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 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Minoa Ahy 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56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sainao aoka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fomba ratsy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ialao ! »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2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Jesosy koa mampahery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sasatra ao an-dalana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15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manan-kery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Hahafaka ny entana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7177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376 - Mpanota ory  sy mahantra</vt:lpstr>
      <vt:lpstr>1 Mpanota ory  sy mahantra Henoy ny teny  ho anao</vt:lpstr>
      <vt:lpstr>Jesosy Tompo  be fiantra, Nisolo voina anao,</vt:lpstr>
      <vt:lpstr>Ka Izy feno indrafo Mitaona anao  hiova fo.</vt:lpstr>
      <vt:lpstr>2 Jesosy Tompo  sy Mpamonjy Miantso ny anaranao</vt:lpstr>
      <vt:lpstr>« Mpanota very  mila vonjy Minoa Ahy hianao ;</vt:lpstr>
      <vt:lpstr>Ny sainao aoka  ho vaovao, Ny fomba ratsy  ialao ! »</vt:lpstr>
      <vt:lpstr>3 Jesosy koa mampahery Ny sasatra ao an-dalana ;</vt:lpstr>
      <vt:lpstr>Ny rany soa  manan-kery Hahafaka ny entana ;</vt:lpstr>
      <vt:lpstr>Jesosy tsy mandroaka Ny ory izay manatona.</vt:lpstr>
      <vt:lpstr>4 Ka itokianao  ny teny Naloaky ny vavany !</vt:lpstr>
      <vt:lpstr>Ny mino Azy hovonjeny Hanatrika ny tavany.</vt:lpstr>
      <vt:lpstr>Sakaizako  mahantra ô ! Ario ny famoizam-po.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2016-02-12T09:34:04Z</dcterms:modified>
</cp:coreProperties>
</file>