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7" r:id="rId4"/>
    <p:sldId id="276" r:id="rId5"/>
    <p:sldId id="275" r:id="rId6"/>
    <p:sldId id="263" r:id="rId7"/>
    <p:sldId id="274" r:id="rId8"/>
    <p:sldId id="273" r:id="rId9"/>
    <p:sldId id="272" r:id="rId10"/>
    <p:sldId id="264" r:id="rId11"/>
    <p:sldId id="269" r:id="rId12"/>
    <p:sldId id="270" r:id="rId13"/>
    <p:sldId id="271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5532" autoAdjust="0"/>
    <p:restoredTop sz="86391" autoAdjust="0"/>
  </p:normalViewPr>
  <p:slideViewPr>
    <p:cSldViewPr snapToGrid="0">
      <p:cViewPr varScale="1">
        <p:scale>
          <a:sx n="43" d="100"/>
          <a:sy n="43" d="100"/>
        </p:scale>
        <p:origin x="48" y="60"/>
      </p:cViewPr>
      <p:guideLst/>
    </p:cSldViewPr>
  </p:slideViewPr>
  <p:outlineViewPr>
    <p:cViewPr>
      <p:scale>
        <a:sx n="33" d="100"/>
        <a:sy n="33" d="100"/>
      </p:scale>
      <p:origin x="0" y="-38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7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9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6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0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0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0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75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3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88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9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2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377 - Tsy mba hisy tonga ary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an-danitra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01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Satroboninahitra tsy ho azonao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tsy katsahinao tokoa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26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hevero kosa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fifalianao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tonga 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an-dapa soa,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2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hahita maso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hifaly amin’Andriamanitrao.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53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miomàna re,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sakaiza ô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faly ao am-pitsarana.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43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Dia miangavy, mangataka aminao,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modia,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mpirenireny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6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Tomponao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ta-handray anao izao.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tsy sitrany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very.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73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dia mananty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tanany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ny fonao simba mba atolorinao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7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Hosoloan’i Jeso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tsara sy vaovao 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Izany mba hevero,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sakaiza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8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Tsy mba hisy tonga arý an-danitra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tsy mandrombaka 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95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mpiady tsara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maharitra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handray anjara lova soa.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02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Ety sady tery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vavahady 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Kely sy mideza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lalana mankao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33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Nefa aza kivy,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havako izao,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izay malaina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very.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56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Maro no mitady hisakana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mba tohero,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sakaiza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57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reseo mafy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fahavalonao.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Fetsy izy ireo ka mahaiza,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5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rehetra mamin’izao tontolo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avelao, fa mamandrika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15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mba Jesosy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hifalianao,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 hifalianao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63334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73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377 - Tsy mba hisy tonga ary an-danitra</vt:lpstr>
      <vt:lpstr>1 Tsy mba hisy tonga arý an-danitra Raha tsy mandrombaka   tokoa ;</vt:lpstr>
      <vt:lpstr>Ny mpiady tsara  izay maharitra No handray anjara lova soa.</vt:lpstr>
      <vt:lpstr>Ety sady tery  ny vavahady ao, Kely sy mideza  ny lalana mankao ;</vt:lpstr>
      <vt:lpstr>Nefa aza kivy,  ry havako izao, Fa izay malaina  dia ho very.</vt:lpstr>
      <vt:lpstr>2 Maro no mitady hisakana anao, Koa mba tohero,  ry sakaiza ;</vt:lpstr>
      <vt:lpstr>Mba reseo mafy  ny fahavalonao. Fetsy izy ireo ka mahaiza,</vt:lpstr>
      <vt:lpstr>Izay rehetra mamin’izao tontolo izao Dia avelao, fa mamandrika anao ;</vt:lpstr>
      <vt:lpstr>Aoka mba Jesosy  no hifalianao, Eny hifalianao tokoa.</vt:lpstr>
      <vt:lpstr>3 Satroboninahitra tsy ho azonao Raha tsy katsahinao tokoa</vt:lpstr>
      <vt:lpstr>Fa hevero kosa  ny fifalianao Raha tonga ao  an-dapa soa,</vt:lpstr>
      <vt:lpstr>Fa hahita maso  ny Tompo hianao, Ka hifaly amin’Andriamanitrao.</vt:lpstr>
      <vt:lpstr>Koa miomàna re,  ry sakaiza ô ! Mba ho faly ao am-pitsarana.</vt:lpstr>
      <vt:lpstr>4 Dia miangavy, mangataka aminao, Mba modia,  ry mpirenireny !</vt:lpstr>
      <vt:lpstr>Fa ny Tomponao  ta-handray anao izao. Hianao tsy sitrany  ho very.</vt:lpstr>
      <vt:lpstr>Izy dia mananty  ny tanany izao Ka ny fonao simba mba atolorinao</vt:lpstr>
      <vt:lpstr>Hosoloan’i Jeso  fo tsara sy vaovao ; Izany mba hevero,  ry sakaiza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2016-02-12T09:32:30Z</dcterms:modified>
</cp:coreProperties>
</file>