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4" r:id="rId3"/>
    <p:sldId id="269" r:id="rId4"/>
    <p:sldId id="262" r:id="rId5"/>
    <p:sldId id="268" r:id="rId6"/>
    <p:sldId id="263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894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0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0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2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55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1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1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0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61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60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1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2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378 - Ho aiza,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aiza izao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8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Ho aiza, ho aiza izao hianao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mbola tia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fomban’ny nofo manimba anao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Avia ry olo-mania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Henoy fa miantso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Tompo.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15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Ho aiza, ho aiza izao hianao,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havako mbola tamana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amin’izao fivelomana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3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fatra-pikiry hitana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zavatra halan’ny Tompo 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0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Hevero fa tsy mba mahafaka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mba heken’ny Mpitsara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fahamarinana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aminao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1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an’i Jesosy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tsara,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katsaho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Azy.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Ekeo ny tenin’ny Tompo 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Inoy ny toky nomeny,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ho hita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lalam-baovao,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voatoron’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teny 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no lalana tsara.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19874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50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378 - Ho aiza,  ho aiza izao hianao</vt:lpstr>
      <vt:lpstr>1 Ho aiza, ho aiza izao hianao Ry havako  izay mbola tia Ny fomban’ny nofo manimba anao ?</vt:lpstr>
      <vt:lpstr>Avia ry olo-mania ! Henoy fa miantso  ny Tompo.</vt:lpstr>
      <vt:lpstr>2 Ho aiza, ho aiza izao hianao, Ry havako mbola tamana Ao amin’izao fivelomana izao,</vt:lpstr>
      <vt:lpstr>Ka fatra-pikiry hitana Izay zavatra halan’ny Tompo ?</vt:lpstr>
      <vt:lpstr>3 Hevero fa tsy mba mahafaka anao, Ka tsy mba heken’ny Mpitsara Ny fahamarinana  ao aminao ;</vt:lpstr>
      <vt:lpstr>Ny an’i Jesosy no tsara, Ka dia katsaho  ny Azy.</vt:lpstr>
      <vt:lpstr>4 Ekeo ny tenin’ny Tompo soa Inoy ny toky nomeny,</vt:lpstr>
      <vt:lpstr>Ka dia ho hita  ny lalam-baovao, Izay voatoron’ ny teny : Jesosy no lalana tsara.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2016-02-12T08:53:29Z</dcterms:modified>
</cp:coreProperties>
</file>