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63" r:id="rId5"/>
    <p:sldId id="276" r:id="rId6"/>
    <p:sldId id="264" r:id="rId7"/>
    <p:sldId id="275" r:id="rId8"/>
    <p:sldId id="269" r:id="rId9"/>
    <p:sldId id="274" r:id="rId10"/>
    <p:sldId id="265" r:id="rId11"/>
    <p:sldId id="273" r:id="rId12"/>
    <p:sldId id="267" r:id="rId13"/>
    <p:sldId id="272" r:id="rId14"/>
    <p:sldId id="266" r:id="rId15"/>
    <p:sldId id="271" r:id="rId16"/>
    <p:sldId id="268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1014" y="630"/>
      </p:cViewPr>
      <p:guideLst/>
    </p:cSldViewPr>
  </p:slideViewPr>
  <p:outlineViewPr>
    <p:cViewPr>
      <p:scale>
        <a:sx n="33" d="100"/>
        <a:sy n="33" d="100"/>
      </p:scale>
      <p:origin x="0" y="-37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6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4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1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4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9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6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3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1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5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1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380 - Mba mifohaza re, henoy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3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Ifony aminy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Hariany ka tsy ho hitanao,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55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hianao izay mendrika ho voa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Hatsangany ho zana-dRay Tsitoha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88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Ka raha renao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anaty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fiadanana izay mahatò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5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famelana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helokao rehetra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aoka mba handrasanao ny fetra.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3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Akaiky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fahafahana,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zakao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hatrotrahana,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27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avy faingana Jesosy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ho afaka ady ny Mpanompo.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2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Rehefa hitanao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afaka ny hasasaranao,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12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Hijanona ny sento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taraina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hobin-danitra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hohiraina.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4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mifohaza re, henoy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hafatra ataon’ny Tomponao,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6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Tompo, izay Mpanjaka manan-kery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Mikatsaka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olom-bery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75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Dondòniny ny fo,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Mandrindrina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varavaranao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4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Tandremo sao dia sasatra ny fony,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lasa Izy ka tsy avy intsony.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73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Fa indro Izy mbola atý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Mitady hampiverina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lavina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hianao ho ratsy fiafara.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7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Faingàna 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ampandrosoy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Sakaiza Izay nahafoy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2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ainy hoanao mpanota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Mpamonjy afa-tsy Izy irery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643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380 - Mba mifohaza re, henoy izao</vt:lpstr>
      <vt:lpstr>1 Mba mifohaza re, henoy izao Ny hafatra ataon’ny Tomponao,</vt:lpstr>
      <vt:lpstr>Ny Tompo, izay Mpanjaka manan-kery Mikatsaka anao,  ry olom-bery !</vt:lpstr>
      <vt:lpstr>2 Dondòniny ny fo,  ka hianao Mandrindrina  ny varavaranao !</vt:lpstr>
      <vt:lpstr>Tandremo sao dia sasatra ny fony, Sao lasa Izy ka tsy avy intsony.</vt:lpstr>
      <vt:lpstr>3 Fa indro Izy mbola atý izao Mitady hampiverina anao</vt:lpstr>
      <vt:lpstr>Ka aza lavina  ny Tompo tsara, Sao hianao ho ratsy fiafara.</vt:lpstr>
      <vt:lpstr>4 Faingàna ary,  ka ampandrosoy Ilay Sakaiza Izay nahafoy</vt:lpstr>
      <vt:lpstr>Ny ainy hoanao mpanota very, Tsy misy Mpamonjy afa-tsy Izy irery</vt:lpstr>
      <vt:lpstr>5 Ifony aminy  ny helokao, Hariany ka tsy ho hitanao,</vt:lpstr>
      <vt:lpstr>Ka hianao izay mendrika ho voa Hatsangany ho zana-dRay Tsitoha</vt:lpstr>
      <vt:lpstr>6 Ka raha renao  ao anaty fo Ny fiadanana izay mahatò</vt:lpstr>
      <vt:lpstr>Ny famelana  ny helokao rehetra Dia aoka mba handrasanao ny fetra.</vt:lpstr>
      <vt:lpstr>7 Akaiky re  ny fahafahana, Ka mba zakao  ny hatrotrahana,</vt:lpstr>
      <vt:lpstr>Ho avy faingana Jesosy Tompo Ka dia ho afaka ady ny Mpanompo.</vt:lpstr>
      <vt:lpstr>8 Rehefa hitanao  ny Tomponao Dia afaka ny hasasaranao,</vt:lpstr>
      <vt:lpstr>Hijanona ny sento  sy taraina Fa hobin-danitra  no hohiraina.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2016-02-12T09:27:41Z</dcterms:modified>
</cp:coreProperties>
</file>