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76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7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1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30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49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0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4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5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31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8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65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08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3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84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381 - He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fiantsoana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2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He,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fiantsoana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Feno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fitiavana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Teny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masina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to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Hoy ny Tomponao hoe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« Manatòna Ahy, re,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miasa fatratra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mavesatra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entana »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7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« Fa Izaho hanome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Fitsaharan-dehibe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fiainana vaovao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Hahasambatra anao »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7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 Ry </a:t>
            </a:r>
            <a:r>
              <a:rPr lang="en-GB" dirty="0" err="1" smtClean="0">
                <a:solidFill>
                  <a:schemeClr val="tx1"/>
                </a:solidFill>
              </a:rPr>
              <a:t>Mpamonjy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tsara</a:t>
            </a:r>
            <a:r>
              <a:rPr lang="en-GB" dirty="0" smtClean="0">
                <a:solidFill>
                  <a:schemeClr val="tx1"/>
                </a:solidFill>
              </a:rPr>
              <a:t> ô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Saotra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atolotro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ampio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manaiky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7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24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381 - He ny fiantsoana</vt:lpstr>
      <vt:lpstr>1 He, ny fiantsoana Feno fitiavana, Teny masina sy to Ho anao, ry ory fo.</vt:lpstr>
      <vt:lpstr>2 Hoy ny Tomponao hoe : « Manatòna Ahy, re, Ry miasa fatratra Sy mavesatra  entana »</vt:lpstr>
      <vt:lpstr>3 « Fa Izaho hanome Fitsaharan-dehibe Sy fiainana vaovao Hahasambatra anao »</vt:lpstr>
      <vt:lpstr>4 Ry Mpamonjy  tsara ô ! Saotra no atolotro ; Ka ampio aho izao Fa manaiky ho Anao.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2023-07-22T04:57:35Z</dcterms:modified>
</cp:coreProperties>
</file>