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39" autoAdjust="0"/>
    <p:restoredTop sz="86391" autoAdjust="0"/>
  </p:normalViewPr>
  <p:slideViewPr>
    <p:cSldViewPr snapToGrid="0">
      <p:cViewPr varScale="1">
        <p:scale>
          <a:sx n="46" d="100"/>
          <a:sy n="46" d="100"/>
        </p:scale>
        <p:origin x="23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9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44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5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638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5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32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27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2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60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3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385 - Ny Mpamonjy be </a:t>
            </a: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fitia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67306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Mpamonjy  be fitia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miantso hoe :  Avia !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mahantra, 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raiso izao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Famonjena ho anao.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98758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Hoy ny Tompo :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Ry mpanota,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Manatòna, fa ny ota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Voavela, anaka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ny helokao.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8703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Teny mamy, 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 izany,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Faly ireo mitomany,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araho hatrizao,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Dia ho sambatra hianao.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396075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 Ry Jesosy, 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Mpiantra,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Izaho ory 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mahantra,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ampio aho izao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Mpamonjy Hianao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272137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Efa azoko ny teny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hazoniko ireny ;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Hianao, Jesosy ô,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Ampy hiankianako.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13055808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29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 Inserat LT Std</vt:lpstr>
      <vt:lpstr>1_Thème Office</vt:lpstr>
      <vt:lpstr>385 - Ny Mpamonjy be fitia</vt:lpstr>
      <vt:lpstr>1 Ry Mpamonjy  be fitia No miantso hoe :  Avia ! Ry mahantra,  raiso izao Famonjena ho anao.</vt:lpstr>
      <vt:lpstr>2 Hoy ny Tompo : Ry mpanota, Manatòna, fa ny ota Voavela, anaka Afaka ny helokao.</vt:lpstr>
      <vt:lpstr>3 Teny mamy,  re izany, Faly ireo mitomany, Ka araho hatrizao, Dia ho sambatra hianao.</vt:lpstr>
      <vt:lpstr>4 Ry Jesosy,  Izay Mpiantra, Izaho ory  sy mahantra, Ka ampio aho izao Fa Mpamonjy Hianao</vt:lpstr>
      <vt:lpstr>5 Efa azoko ny teny Ka hazoniko ireny ; Hianao, Jesosy ô, Ampy hiankianako.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2016-02-12T09:19:32Z</dcterms:modified>
</cp:coreProperties>
</file>