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4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6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1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2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386 - He, Jesosy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Jesosy Tompo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miantso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mafy hoe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 Manatòna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marobe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6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manatona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horoahiko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manana ahiahy,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Raisonao ny teniko »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1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Aza mba misalasala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mihevitra hoe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ny Tompo tsy hamela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 efa diso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63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Tsia, tsia,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marina,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Anenenonao ny 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hanamarina.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He, ny rany sarobidy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mahafa-keloka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mpanota voavidy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miaiky heloka.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1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afaka ny revo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Mpanavotra,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devoly manandevo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resy lahatra.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3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Ny Mpamonjy mampifidy,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manao an-keriny,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antsika ny hifidy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handray ny teniny.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raha misy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avy aminy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manao ny mahavery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mba maminy.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9598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386 - He, Jesosy Tompo soa</vt:lpstr>
      <vt:lpstr>1 Jesosy Tompo soa No miantso  mafy hoe : « Manatòna avokoa Ry mpanota marobe !</vt:lpstr>
      <vt:lpstr>Fa izay manatona Ahy Tsy mba  ho horoahiko ; Aza manana ahiahy, Raisonao ny teniko »</vt:lpstr>
      <vt:lpstr>2 Aza mba misalasala Ka mihevitra hoe ; Sao ny Tompo tsy hamela Ahy efa diso be.</vt:lpstr>
      <vt:lpstr>Tsia, tsia,  ry mpanota, Matokia marina, Anenenonao ny ota, Jeso hanamarina.</vt:lpstr>
      <vt:lpstr>3 He, ny rany sarobidy No mahafa-keloka Ny mpanota voavidy Ka miaiky heloka.</vt:lpstr>
      <vt:lpstr>Eny, afaka ny revo Noho ny Mpanavotra, Ny devoly manandevo Efa resy lahatra.</vt:lpstr>
      <vt:lpstr>4 Ny Mpamonjy mampifidy, Tsy manao an-keriny, Ka antsika ny hifidy Sy handray ny teniny.</vt:lpstr>
      <vt:lpstr>Koa raha misy very, Dia tsy avy aminy ; Ny manao ny mahavery Dia tsy mba maminy.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2016-02-12T09:18:08Z</dcterms:modified>
</cp:coreProperties>
</file>