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19" d="100"/>
          <a:sy n="19" d="100"/>
        </p:scale>
        <p:origin x="1014" y="630"/>
      </p:cViewPr>
      <p:guideLst/>
    </p:cSldViewPr>
  </p:slideViewPr>
  <p:outlineViewPr>
    <p:cViewPr>
      <p:scale>
        <a:sx n="33" d="100"/>
        <a:sy n="33" d="100"/>
      </p:scale>
      <p:origin x="0" y="-2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0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1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9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26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5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72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8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6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388 - Tsy maintsy hateraka indray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68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12127" y="2766219"/>
            <a:ext cx="10168255" cy="1325563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Tsy maintsy hateraka indray 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ta-handova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sy ny fiainam-baovao,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tsy miova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0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havan’ny Tompo ihany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tena hahazo izany.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2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Ny fo vatolampy esory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hovonjena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Katsaho ny fo feno aina vaovao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io no ekena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0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Horaisina any ambony,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hitomany intsony.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80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Tompo mitondra ny hery vaovao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Fanahy sy afo,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mampiova ny fonao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tonga fo nofo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0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olona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lasan-ko babo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afaka sady hiravo.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56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Ry Masina ô, ateraho indray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mitaraina,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Velomy ny maty hifoha, handray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tena aina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87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raiso,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Ray be fitia,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zanaka adala mania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4304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48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388 - Tsy maintsy hateraka indray hianao</vt:lpstr>
      <vt:lpstr>1 Tsy maintsy hateraka indray hianao Izay ta-handova Ny lanitra sy ny fiainam-baovao, Izay tsy miova ;</vt:lpstr>
      <vt:lpstr>Ny havan’ny Tompo ihany No tena hahazo izany.</vt:lpstr>
      <vt:lpstr>2 Ny fo vatolampy esory izao, Fa tsy hovonjena ; Katsaho ny fo feno aina vaovao Fa io no ekena</vt:lpstr>
      <vt:lpstr>Horaisina any ambony, Ka tsy hitomany intsony.</vt:lpstr>
      <vt:lpstr>3 Ny Tompo mitondra ny hery vaovao ; Fanahy sy afo, Izay mampiova ny fonao izao Ho tonga fo nofo ;</vt:lpstr>
      <vt:lpstr>Ny olona lasan-ko babo Ho afaka sady hiravo.</vt:lpstr>
      <vt:lpstr>4 Ry Masina ô, ateraho indray Izay mitaraina, Velomy ny maty hifoha, handray Ilay tena aina ;</vt:lpstr>
      <vt:lpstr>Mba raiso,  ry Ray be fitia, Ny zanaka adala mania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2016-02-12T08:55:07Z</dcterms:modified>
</cp:coreProperties>
</file>