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70" r:id="rId5"/>
    <p:sldId id="263" r:id="rId6"/>
    <p:sldId id="267" r:id="rId7"/>
    <p:sldId id="268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0" d="100"/>
          <a:sy n="20" d="100"/>
        </p:scale>
        <p:origin x="984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4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6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6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2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8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4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3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4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26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389 - Ny perla madio, ny perla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vaovao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6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Jeso, Izay perla madio vaovao,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 hampanan-karena izao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59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perla madio,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perla vaovao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tonga hampanan-karena ny very,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6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perla madio katsaho izao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Ario ny ota, izay mahavery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30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Tapaho ny gadra,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mahamay,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sao ho anjaranao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38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ota nataonao,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havana 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Miteraka gadra,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mahafaty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01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ny maro miezaka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Hahazo ny voan’ny ota, ka maty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39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Reseo ny ota,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Katsaho indrindra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perla vaovao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19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Avia, mpanota, faingàna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Faingàna ka dia hahazo hijery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92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perla madio,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perla vaovao,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tonga hampanan-karena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very.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2953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59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389 - Ny perla madio, ny perla vaovao</vt:lpstr>
      <vt:lpstr>1 Ny perla madio,  ny perla vaovao No tonga hampanan-karena ny very,</vt:lpstr>
      <vt:lpstr>Ny perla madio katsaho izao ; Ario ny ota, izay mahavery ;</vt:lpstr>
      <vt:lpstr>Tapaho ny gadra,  izay mahamay, Fa sao ho anjaranao mandrakizay.</vt:lpstr>
      <vt:lpstr>2 Ny ota nataonao,  ry havana e, Miteraka gadra,  izay mahafaty ;</vt:lpstr>
      <vt:lpstr>Kanefa ny maro miezaka re, Hahazo ny voan’ny ota, ka maty ;</vt:lpstr>
      <vt:lpstr>Reseo ny ota,  reseo izao, Katsaho indrindra  ny perla vaovao</vt:lpstr>
      <vt:lpstr>3 Avia, mpanota, faingàna izao, Faingàna ka dia hahazo hijery</vt:lpstr>
      <vt:lpstr>Ny perla madio,  ny perla vaovao, Izay tonga hampanan-karena  ny very.</vt:lpstr>
      <vt:lpstr>Ry Jeso, Izay perla madio vaovao, Avia hampanan-karena izao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2016-02-12T09:14:52Z</dcterms:modified>
</cp:coreProperties>
</file>