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8" r:id="rId3"/>
    <p:sldId id="269" r:id="rId4"/>
    <p:sldId id="262" r:id="rId5"/>
    <p:sldId id="267" r:id="rId6"/>
    <p:sldId id="263" r:id="rId7"/>
    <p:sldId id="266" r:id="rId8"/>
    <p:sldId id="264" r:id="rId9"/>
    <p:sldId id="265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-6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6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16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26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2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3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784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07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3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7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26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7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390 - He, Jesosy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43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He, Jesosy Tomponao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Malahelo, mitomany,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3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izao tontolo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Mbola mihomehy ihany,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 ratsy fiafara,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manda ny Tompo tsara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63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Indro, tevana no 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tsy hitan’ny mpanota,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11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85391" y="2766219"/>
            <a:ext cx="9514782" cy="1325563"/>
          </a:xfrm>
        </p:spPr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mandihy faly izao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manaram-po manota.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adala miverena,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ho very famonjena.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71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Mba heveronao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tenanao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faty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98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ny fifonanao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ataonao matimaty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He, ny Tompo mitomany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 tsy azonao izany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92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Latsa-dranomaso be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onena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Mpamonjy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mifohaza re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Manatòna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tra-bonjy,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Jesosy be fitia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Mitomany ny mania.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2919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39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390 - He, Jesosy Tomponao</vt:lpstr>
      <vt:lpstr>1 He, Jesosy Tomponao Malahelo, mitomany,</vt:lpstr>
      <vt:lpstr>Fa izao tontolo izao Mbola mihomehy ihany, Ka ho ratsy fiafara, Fa manda ny Tompo tsara !</vt:lpstr>
      <vt:lpstr>2 Indro, tevana no ao, Fa tsy hitan’ny mpanota,</vt:lpstr>
      <vt:lpstr>Izay mandihy faly izao Sy manaram-po manota. Ry adala miverena, Sao ho very famonjena.</vt:lpstr>
      <vt:lpstr>3 Mba heveronao izao Fa ny tenanao  ho faty ;</vt:lpstr>
      <vt:lpstr>Koa ny fifonanao Aza ataonao matimaty ! He, ny Tompo mitomany ! Sa tsy azonao izany ?</vt:lpstr>
      <vt:lpstr>4 Latsa-dranomaso be Sy onena  ny Mpamonjy ;</vt:lpstr>
      <vt:lpstr>Koa mifohaza re Manatòna  ho tra-bonjy, Fa Jesosy be fitia Mitomany ny mania.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2016-02-12T09:12:45Z</dcterms:modified>
</cp:coreProperties>
</file>