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684" y="384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3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9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9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8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7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7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3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8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55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4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4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391 -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Mpanota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ô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mihevera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Henoy ny Mpamonjy be fitia,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voahombo noho ny helokao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08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mafy Izy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hoe : Avia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lanitra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lovanao.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3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Mpanota ô, mba mihevera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mora tapitra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0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Hevero, fa ho avy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Handinika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raharahanao.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5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Akaiky izao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fararanon’aina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hijinjana izao tontolo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87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tsrovy,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Tompon’aina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Hanolotra izay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anjaranao.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00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Izay mamafy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araka ny nofo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Hijinja fanimbana lehibe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3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mamafy tsara amin-joto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Homen’ny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fitsaharambe.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73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Izany fitsaharana izany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vokatry ny ran’ny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68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nalatsany tatý 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hanavotra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6420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50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391 - Mpanota ô,  mba mihevera tsara</vt:lpstr>
      <vt:lpstr>1 Mpanota ô, mba mihevera tsara, Fa mora tapitra  ny andronao,</vt:lpstr>
      <vt:lpstr>Hevero, fa ho avy  ny Mpitsara Handinika  ny raharahanao.</vt:lpstr>
      <vt:lpstr>2 Akaiky izao  ny fararanon’aina Izay hijinjana izao tontolo izao</vt:lpstr>
      <vt:lpstr>Ka dia tsrovy,  fa ny Tompon’aina Hanolotra izay  ho anjaranao.</vt:lpstr>
      <vt:lpstr>3 Izay mamafy  araka ny nofo Hijinja fanimbana lehibe ;</vt:lpstr>
      <vt:lpstr>Izay mamafy tsara amin-joto Homen’ny Tompo fitsaharambe.</vt:lpstr>
      <vt:lpstr>4 Izany fitsaharana izany Dia vokatry ny ran’ny Tomponao,</vt:lpstr>
      <vt:lpstr>Izay nalatsany tatý an-tany Hamonjy  sy hanavotra anao.</vt:lpstr>
      <vt:lpstr>5 Henoy ny Mpamonjy be fitia, Izay voahombo noho ny helokao !</vt:lpstr>
      <vt:lpstr>Miantso mafy Izy  hoe : Avia Handray ny lanitra  ho lovanao.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2016-02-12T09:11:19Z</dcterms:modified>
</cp:coreProperties>
</file>