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0" r:id="rId4"/>
    <p:sldId id="271" r:id="rId5"/>
    <p:sldId id="263" r:id="rId6"/>
    <p:sldId id="268" r:id="rId7"/>
    <p:sldId id="269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76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174" y="78"/>
      </p:cViewPr>
      <p:guideLst/>
    </p:cSldViewPr>
  </p:slideViewPr>
  <p:outlineViewPr>
    <p:cViewPr>
      <p:scale>
        <a:sx n="33" d="100"/>
        <a:sy n="33" d="100"/>
      </p:scale>
      <p:origin x="0" y="-13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83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29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867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08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714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91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98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165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346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42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62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94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797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392 - O </a:t>
            </a: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raiso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misy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lovanao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813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Ao an-dapan’ny Ray,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ho velona mandrakizay.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Izao tontolo izao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Dia mamitaka anao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526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afoizo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fandrao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manindao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00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 O, </a:t>
            </a: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raiso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Misy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lovanao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Indro, </a:t>
            </a: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miandry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Fa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helokao</a:t>
            </a:r>
            <a:r>
              <a:rPr lang="en-GB" dirty="0" smtClean="0">
                <a:solidFill>
                  <a:schemeClr val="tx1"/>
                </a:solidFill>
              </a:rPr>
              <a:t> be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29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Dia navelany e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fiainana omeny anao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Novidina hianao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ekeo hatrizao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6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Izay omen’i Jesosy anao.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O, mba raiso izao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Misy lovanao 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Indro, Jeso miandry anao.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29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 Moa hadinonao va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ny olo-mandà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tra-nenina rahatrizay ?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Izay ataonao atý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7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Hotsaraina arý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tsy azo ovana indray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Mpamonjy anao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hatòny izao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03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Ary Izy hihaino.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Moa hadinonao va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ny olo-mandà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tra-nenina rahatrizay ?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006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 Izao tontolo izao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Dia mamitaka anao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afoizo fandrao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manindao.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31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He, Jesosy nandao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Izao tontolo izao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Ary Izy miantso anao.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Izy tonga indray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88809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49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 Inserat LT Std</vt:lpstr>
      <vt:lpstr>1_Thème Office</vt:lpstr>
      <vt:lpstr>392 - O mba raiso izao, misy lovanao ao</vt:lpstr>
      <vt:lpstr>1 O, mba raiso izao Misy lovanao ao, Indro, Jeso miandry anao ! Fa ny helokao be</vt:lpstr>
      <vt:lpstr>Dia navelany e Ka fiainana omeny anao ; Novidina hianao Ka ekeo hatrizao</vt:lpstr>
      <vt:lpstr>Izay omen’i Jesosy anao. O, mba raiso izao Misy lovanao ao, Indro, Jeso miandry anao.</vt:lpstr>
      <vt:lpstr>2 Moa hadinonao va Fa ny olo-mandà Ho tra-nenina rahatrizay ? Izay ataonao atý</vt:lpstr>
      <vt:lpstr>Hotsaraina arý Ka tsy azo ovana indray Ny Mpamonjy anao No hatòny izao</vt:lpstr>
      <vt:lpstr>Ary Izy hihaino. Moa hadinonao va Fa ny olo-mandà Ho tra-nenina rahatrizay ?</vt:lpstr>
      <vt:lpstr>3 Izao tontolo izao Dia mamitaka anao Ka afoizo fandrao manindao.</vt:lpstr>
      <vt:lpstr>He, Jesosy nandao Izao tontolo izao Ary Izy miantso anao. Izy tonga indray</vt:lpstr>
      <vt:lpstr>Ao an-dapan’ny Ray, Ka ho velona mandrakizay. Izao tontolo izao Dia mamitaka anao</vt:lpstr>
      <vt:lpstr>Ka afoizo fandrao manindao.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14</cp:revision>
  <dcterms:created xsi:type="dcterms:W3CDTF">2015-02-15T12:43:03Z</dcterms:created>
  <dcterms:modified xsi:type="dcterms:W3CDTF">2023-05-18T06:54:42Z</dcterms:modified>
</cp:coreProperties>
</file>