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5" r:id="rId4"/>
    <p:sldId id="266" r:id="rId5"/>
    <p:sldId id="267" r:id="rId6"/>
    <p:sldId id="263" r:id="rId7"/>
    <p:sldId id="268" r:id="rId8"/>
    <p:sldId id="269" r:id="rId9"/>
    <p:sldId id="270" r:id="rId10"/>
    <p:sldId id="264" r:id="rId11"/>
    <p:sldId id="271" r:id="rId12"/>
    <p:sldId id="272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39" autoAdjust="0"/>
    <p:restoredTop sz="86391" autoAdjust="0"/>
  </p:normalViewPr>
  <p:slideViewPr>
    <p:cSldViewPr snapToGrid="0">
      <p:cViewPr varScale="1">
        <p:scale>
          <a:sx n="46" d="100"/>
          <a:sy n="46" d="100"/>
        </p:scale>
        <p:origin x="22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5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12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589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04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5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69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65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10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507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73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554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28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07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393 - Misy havana ao ala-trano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6544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Ka Jeso Kristy no Anarany,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Vohay ! vohay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97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hitanao ny hatsarany,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Vohay ! vohay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949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tiany mandrakizay hianao,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Vohay ! vohay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98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Misy Havana ao alatrano 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Vohay ! vohay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85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indro, Izy miandry 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Vohay ! vohay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26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lohany lenan’ny ando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Vohay ! vohay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56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Mangataka hampandrosoinao,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Vohay ! vohay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242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Mikasa hanao soa aminao,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Vohay ! vohay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74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Maniry hamelona 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Vohay ! vohay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34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rany nomeny ho avotrao,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Vohay ! vohay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29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fonao omeo ho Azy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Vohay ! vohay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4336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70</Words>
  <Application>Microsoft Office PowerPoint</Application>
  <PresentationFormat>Affichage à l'écran (4:3)</PresentationFormat>
  <Paragraphs>12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Helvetica Inserat LT Std</vt:lpstr>
      <vt:lpstr>1_Thème Office</vt:lpstr>
      <vt:lpstr>393 - Misy havana ao ala-trano ao</vt:lpstr>
      <vt:lpstr>1 Misy Havana ao alatrano ao, Vohay ! vohay !</vt:lpstr>
      <vt:lpstr>Ka indro, Izy miandry ao, Vohay ! vohay !</vt:lpstr>
      <vt:lpstr>Ny lohany lenan’ny ando izao, Vohay ! vohay !</vt:lpstr>
      <vt:lpstr>Mangataka hampandrosoinao, Vohay ! vohay !</vt:lpstr>
      <vt:lpstr>2 Mikasa hanao soa aminao, Vohay ! vohay !</vt:lpstr>
      <vt:lpstr>Maniry hamelona anao, Vohay ! vohay !</vt:lpstr>
      <vt:lpstr>Ny rany nomeny ho avotrao, Vohay ! vohay !</vt:lpstr>
      <vt:lpstr>Ny fonao omeo ho Azy izao, Vohay ! vohay !</vt:lpstr>
      <vt:lpstr>3 Ka Jeso Kristy no Anarany, Vohay ! vohay !</vt:lpstr>
      <vt:lpstr>Ho hitanao ny hatsarany, Vohay ! vohay !</vt:lpstr>
      <vt:lpstr>Ho tiany mandrakizay hianao, Vohay ! vohay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2016-02-12T09:08:16Z</dcterms:modified>
</cp:coreProperties>
</file>