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-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3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3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2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6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1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1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394 - O! avia 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mpanota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avia, ry mpanota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O, avia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miandry Kristy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handray anao izao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69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Manatòna, manatòna,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Azy izao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7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O, avia, ry mahantra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finaritra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akaiky ny Mpiantra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Hampifaly fo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08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Manatòna, manatòna,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Azy izao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O, avia, ry malemy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kivy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vavakao ho ren’i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 herinao.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6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Manatòna, manatòna,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Azy izao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2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O, avia sao ho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Ditra mba esorinao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Mpamonjy no mijery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ta-handray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68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Manatòna, manatòna,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 Azy izao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2464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394 - O! avia ry mpanota</vt:lpstr>
      <vt:lpstr>1 O, avia, ry mpanota O, avia hianao, Fa miandry Kristy Tompo Mba handray anao izao ;</vt:lpstr>
      <vt:lpstr>:,: Manatòna, manatòna, Manatòna Azy izao ! :,:</vt:lpstr>
      <vt:lpstr>2 O, avia, ry mahantra ! Ho finaritra izao, Fa akaiky ny Mpiantra Hampifaly fo anao ;</vt:lpstr>
      <vt:lpstr>:,: Manatòna, manatòna, Manatòna Azy izao ! :,:</vt:lpstr>
      <vt:lpstr>3 O, avia, ry malemy ! Aza kivy hianao, Fa ny vavakao ho ren’i Jeso Kristy herinao.</vt:lpstr>
      <vt:lpstr>:,: Manatòna, manatòna, Manatòna Azy izao ! :,:</vt:lpstr>
      <vt:lpstr>4 O, avia sao ho very, Ditra mba esorinao ; Ny Mpamonjy no mijery Sady ta-handray anao</vt:lpstr>
      <vt:lpstr>:,: Manatòna, manatòna, Manatòna Azy izao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2016-02-12T09:07:18Z</dcterms:modified>
</cp:coreProperties>
</file>