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70" r:id="rId5"/>
    <p:sldId id="272" r:id="rId6"/>
    <p:sldId id="273" r:id="rId7"/>
    <p:sldId id="274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744" y="426"/>
      </p:cViewPr>
      <p:guideLst/>
    </p:cSldViewPr>
  </p:slideViewPr>
  <p:outlineViewPr>
    <p:cViewPr>
      <p:scale>
        <a:sx n="33" d="100"/>
        <a:sy n="33" d="100"/>
      </p:scale>
      <p:origin x="0" y="-7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55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5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6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4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18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5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34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21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2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395 - Modia, modia, ô, ry mpanota 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8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Tranon’ny Rainao erý,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idironao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mba modia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dia ho neninao,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98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dia handatsa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fikirizanao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katsaho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voninahitra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Efa miandry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an-danitra:,: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ry mpanota, miovà,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 ho sambatra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mody hianao :,;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1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Modia, modia,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ô, ry mpanota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hitsangana 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hiadananao?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70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handosiranao 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fomba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ratsy izao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mitady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53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Ka ta-hampiditra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an-danitra !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mba tianao 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mba ho velona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89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dia aza mandà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Azy Mpamelona anao.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miantso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 henoinao,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08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Raiso ny teniny izao, mba hamonjena 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36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ry mpanota, miovà,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 ho sambatra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mody hianao :,;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4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Modia, modia,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ô, ry mpanota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mbola azonao 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fiantsoany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1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 hianao ta-handà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fitiavany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mankanesa atý,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mivoha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43295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68</Words>
  <Application>Microsoft Office PowerPoint</Application>
  <PresentationFormat>Affichage à l'écran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Inserat LT Std</vt:lpstr>
      <vt:lpstr>1_Thème Office</vt:lpstr>
      <vt:lpstr>395 - Modia, modia, ô, ry mpanota ô!</vt:lpstr>
      <vt:lpstr>1 Modia, modia, ô, ry mpanota ô ! Tsy mba hitsangana va Mba hiadananao?</vt:lpstr>
      <vt:lpstr>Tsy handosiranao va Izao fomba  ratsy izao ? Indro mitady anao Andriamanitra.</vt:lpstr>
      <vt:lpstr>:,: Ka ta-hampiditra anao, Any an-danitra ! :,: Moa mba tianao va Ny mba ho velona ?</vt:lpstr>
      <vt:lpstr>Koa dia aza mandà Azy Mpamelona anao. Jeso miantso anao, Ka ma henoinao,</vt:lpstr>
      <vt:lpstr>:,: Raiso ny teniny izao, mba hamonjena anao :,:</vt:lpstr>
      <vt:lpstr>O, ry mpanota, miovà, :,: Fa ho sambatra tokoa, Raha mody hianao :,;</vt:lpstr>
      <vt:lpstr>2 Modia, modia, ô, ry mpanota ô ! Tsy mbola azonao va Ny fiantsoany ?</vt:lpstr>
      <vt:lpstr>Sa hianao ta-handà Ny fitiavany ? Mba mankanesa atý, Indro mivoha izao</vt:lpstr>
      <vt:lpstr>:,: Tranon’ny Rainao erý, Ka mba idironao :,: O, mba modia hianao, Sao dia ho neninao,</vt:lpstr>
      <vt:lpstr>Sao dia handatsa anao Ny fikirizanao ; Koa katsaho izao Ny voninahitra</vt:lpstr>
      <vt:lpstr>:,: Efa miandry anao, Any an-danitra:,:  O, ry mpanota, miovà, :,: Fa ho sambatra tokoa, Raha mody hianao :,;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2016-02-12T08:58:28Z</dcterms:modified>
</cp:coreProperties>
</file>