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7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8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7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7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1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4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00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0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1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396 -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Aizan’ny lanitra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zanak’olona ô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89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mba hevero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toetrao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Mbamin’ny asanao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25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Aizan’ny lanitra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zanak’olona ô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1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niditra tao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 ao ivelany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8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Lapan’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tsy mankao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67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izay mandray fo vaovao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Olona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Any ny masina marobe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Velona mandrakizay,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9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fiderana 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Eran’ny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7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Tapitra irina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tonga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mandrakizay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8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ny Paradisa vaovao,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8110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45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396 - Aizan‘ ny lanitra hianao</vt:lpstr>
      <vt:lpstr>1 Aizan’ny lanitra hianao, Ry zanak’olona ô ?</vt:lpstr>
      <vt:lpstr>Moa mba  efa niditra tao Sa ao ivelany ?</vt:lpstr>
      <vt:lpstr>2 Lapan’ Andriamanitra ao Koa tsy mankao</vt:lpstr>
      <vt:lpstr>Afa-tsy izay mandray fo vaovao : Olona masina.</vt:lpstr>
      <vt:lpstr>3 Any ny masina marobe Velona mandrakizay,</vt:lpstr>
      <vt:lpstr>Ka fiderana tsara  no re, Eran’ny lanitra.</vt:lpstr>
      <vt:lpstr>4 Tapitra irina  izay tonga ao, Sambatra mandrakizay ;</vt:lpstr>
      <vt:lpstr>Any ny Paradisa vaovao, Izay hiadanana.</vt:lpstr>
      <vt:lpstr>5 Aizan’ny lanitra hianao, Ry zanak’olona ô ?</vt:lpstr>
      <vt:lpstr>O, mba hevero  izay toetrao Mbamin’ny asanao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2016-02-12T09:06:27Z</dcterms:modified>
</cp:coreProperties>
</file>