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8" r:id="rId6"/>
    <p:sldId id="263" r:id="rId7"/>
    <p:sldId id="269" r:id="rId8"/>
    <p:sldId id="270" r:id="rId9"/>
    <p:sldId id="271" r:id="rId10"/>
    <p:sldId id="264" r:id="rId11"/>
    <p:sldId id="272" r:id="rId12"/>
    <p:sldId id="273" r:id="rId13"/>
    <p:sldId id="274" r:id="rId14"/>
    <p:sldId id="265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954" y="588"/>
      </p:cViewPr>
      <p:guideLst/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0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9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1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1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0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5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3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0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2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397 - Ry olona mbola tamana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amin-dratsy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00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Tompo mamelona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efa maty,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aoka hitsangana re hianao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34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Fadio tokoa izay mahafaty,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Katsaho indrindra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aina vaovao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2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Mpamonjy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itafio,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tandremo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lamba madio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0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olo-mahantra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raiso anio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Izay mahavonjy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2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Jesosy Mpamonjy mitondra ny teny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hahavelona mandrakizay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2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henoy ny toky nomeny,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olo-maniry ho amin’ny 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Fainganà tokoa, ry efa mifoha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indro ny lanitra efa mivoha,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5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faly indrindra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Tsitoha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Hitsena ny zanany velona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24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olona mbola tamana amin-dratsy,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Hevero ny loza hihatra aminao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40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indro Satana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lohan’ny ratsy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Mandefa tsipika hamono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9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ny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Zanahary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tonga hamonjy,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mba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manary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25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Avia, ry olo-mahantra, hihary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 harena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mety ho lo.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6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Jesosy mamoha anao, ry matory,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maniry hitarika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90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Ilaozy ny ota,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he, mampahory,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ny feo miantso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1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Jereo Ilay kintana, Izay tsy 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indro ny aizina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hisava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2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Araho Jesosy,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tena mazava,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hanazava tokoa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81968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83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397 - Ry olona mbola tamana amin-dratsy</vt:lpstr>
      <vt:lpstr>1 Ry olona mbola tamana amin-dratsy, Hevero ny loza hihatra aminao</vt:lpstr>
      <vt:lpstr>Fa indro Satana izay lohan’ny ratsy Mandefa tsipika hamono anao.</vt:lpstr>
      <vt:lpstr>Kanefa ny Tompo  izay Zanahary No tonga hamonjy,  fa tsy mba manary ;</vt:lpstr>
      <vt:lpstr>Avia, ry olo-mahantra, hihary Ny tena harena  tsy mety ho lo.</vt:lpstr>
      <vt:lpstr>2 Jesosy mamoha anao, ry matory, Fa Izy maniry hitarika anao,</vt:lpstr>
      <vt:lpstr>Ilaozy ny ota,  fa he, mampahory, Henoy ny feo miantso anao !</vt:lpstr>
      <vt:lpstr>Jereo Ilay kintana, Izay tsy ho rava, Fa indro ny aizina  dia hisava ;</vt:lpstr>
      <vt:lpstr>Araho Jesosy,  fa tena mazava, Izay hanazava tokoa anao.</vt:lpstr>
      <vt:lpstr>3 Ny Tompo mamelona  ny efa maty, Ka aoka hitsangana re hianao !</vt:lpstr>
      <vt:lpstr>Fadio tokoa izay mahafaty, Katsaho indrindra  ny aina vaovao !</vt:lpstr>
      <vt:lpstr>Jesosy Mpamonjy  no mba itafio, Ka dia tandremo  fa lamba madio !</vt:lpstr>
      <vt:lpstr>Ry olo-mahantra  mba raiso anio Jesosy, Izay mahavonjy anao.</vt:lpstr>
      <vt:lpstr>4 Jesosy Mpamonjy mitondra ny teny Izay hahavelona mandrakizay ;</vt:lpstr>
      <vt:lpstr>Ka dia henoy ny toky nomeny, Ry olo-maniry ho amin’ny Ray !</vt:lpstr>
      <vt:lpstr>Fainganà tokoa, ry efa mifoha Fa indro ny lanitra efa mivoha,</vt:lpstr>
      <vt:lpstr>Ka faly indrindra  ny Tompo  Tsitoha Hitsena ny zanany velona indray.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16</cp:revision>
  <dcterms:created xsi:type="dcterms:W3CDTF">2015-02-15T12:43:03Z</dcterms:created>
  <dcterms:modified xsi:type="dcterms:W3CDTF">2016-02-12T09:03:38Z</dcterms:modified>
</cp:coreProperties>
</file>