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99" d="100"/>
          <a:sy n="99" d="100"/>
        </p:scale>
        <p:origin x="852" y="72"/>
      </p:cViewPr>
      <p:guideLst/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2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6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8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3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0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3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7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7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8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3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398 - Iza </a:t>
            </a: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hiara-dia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13882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Dia ny lanitra katsaho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anjara lovanao ;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 angataho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mpitarika anao ?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52943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izay mpianany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hotantanany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hiara-dia ?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Mitsangàna ka avia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0146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Iza no hiara-dia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arý an-danitra,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hanaiky sy ho tia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An’Andriamanitra ?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6125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mikatsaka ny To,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Atolorinao ny fo ;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tontolo izao ario,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lanitra fidio.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8913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Sao ho lany amin’ota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anjara andronao,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helo valin’ota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hanjary lovanao ;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2605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Miovà re hatrizao,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Miverena hianao ;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Tadiavinao tokoa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 Tompo soa.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420885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Mba avia, mianara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fitondrantena vao ;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Mikeleza aina tsara,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reseo ny nofonao,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0167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mamindra fo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Amin-dratsy ao am-po,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ongoty avokoa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misakana ny soa.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420122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Tsy mba misy lalan-kafa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Hiakaranao ho ao,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andeha manahafa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nataon’ny Tomponao.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41424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mahavonjy anie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fahaizan-dehibe ;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ny nofo no hajaina,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very re ny aina.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83398367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47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398 - Iza  no hiara-dia</vt:lpstr>
      <vt:lpstr>1 Iza no hiara-dia Ho arý an-danitra, Ka hanaiky sy ho tia An’Andriamanitra ?</vt:lpstr>
      <vt:lpstr>Ry mikatsaka ny To, Atolorinao ny fo ; Izao tontolo izao ario, Ka ny lanitra fidio.</vt:lpstr>
      <vt:lpstr>2 Sao ho lany amin’ota Ny anjara andronao, Ka ny helo valin’ota No hanjary lovanao ;</vt:lpstr>
      <vt:lpstr>Miovà re hatrizao, Miverena hianao ; Tadiavinao tokoa Ny Mpamonjy Tompo soa.</vt:lpstr>
      <vt:lpstr>3 Mba avia, mianara Izay fitondrantena vao ; Mikeleza aina tsara, Ka reseo ny nofonao,</vt:lpstr>
      <vt:lpstr>Aza mba mamindra fo Amin-dratsy ao am-po, Fa ongoty avokoa Izay misakana ny soa.</vt:lpstr>
      <vt:lpstr>4 Tsy mba misy lalan-kafa Hiakaranao ho ao, Koa andeha manahafa Ny nataon’ny Tomponao.</vt:lpstr>
      <vt:lpstr>Tsy mba mahavonjy anie Ny fahaizan-dehibe ; Raha ny nofo no hajaina, Dia ho very re ny aina.</vt:lpstr>
      <vt:lpstr>5 Dia ny lanitra katsaho Ho anjara lovanao ; Ny Mpamonjy angataho Ho mpitarika anao ?</vt:lpstr>
      <vt:lpstr>Fa izay mpianany Dia hotantanany Iza no hiara-dia ? Mitsangàna ka avia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2016-02-12T09:00:02Z</dcterms:modified>
</cp:coreProperties>
</file>